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Roboto Black"/>
      <p:bold r:id="rId28"/>
      <p:boldItalic r:id="rId29"/>
    </p:embeddedFont>
    <p:embeddedFont>
      <p:font typeface="Roboto"/>
      <p:regular r:id="rId30"/>
      <p:bold r:id="rId31"/>
      <p:italic r:id="rId32"/>
      <p:boldItalic r:id="rId33"/>
    </p:embeddedFont>
    <p:embeddedFont>
      <p:font typeface="Fira Sans Extra Condensed Medium"/>
      <p:regular r:id="rId34"/>
      <p:bold r:id="rId35"/>
      <p:italic r:id="rId36"/>
      <p:boldItalic r:id="rId37"/>
    </p:embeddedFont>
    <p:embeddedFont>
      <p:font typeface="Fira Sans Extra Condensed Black"/>
      <p:bold r:id="rId38"/>
      <p:boldItalic r:id="rId39"/>
    </p:embeddedFont>
    <p:embeddedFont>
      <p:font typeface="Oswald"/>
      <p:regular r:id="rId40"/>
      <p:bold r:id="rId41"/>
    </p:embeddedFont>
    <p:embeddedFont>
      <p:font typeface="Fira Sans Extra Condensed"/>
      <p:regular r:id="rId42"/>
      <p:bold r:id="rId43"/>
      <p:italic r:id="rId44"/>
      <p:boldItalic r:id="rId45"/>
    </p:embeddedFont>
    <p:embeddedFont>
      <p:font typeface="Fira Sans Extra Condensed SemiBold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50" roundtripDataSignature="AMtx7mh3QrIcvdvh/HGicxgyEDRSf5ZYb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D394DD3-C15B-4B2E-80A2-4337FFE5A977}">
  <a:tblStyle styleId="{ED394DD3-C15B-4B2E-80A2-4337FFE5A97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swald-regular.fntdata"/><Relationship Id="rId42" Type="http://schemas.openxmlformats.org/officeDocument/2006/relationships/font" Target="fonts/FiraSansExtraCondensed-regular.fntdata"/><Relationship Id="rId41" Type="http://schemas.openxmlformats.org/officeDocument/2006/relationships/font" Target="fonts/Oswald-bold.fntdata"/><Relationship Id="rId44" Type="http://schemas.openxmlformats.org/officeDocument/2006/relationships/font" Target="fonts/FiraSansExtraCondensed-italic.fntdata"/><Relationship Id="rId43" Type="http://schemas.openxmlformats.org/officeDocument/2006/relationships/font" Target="fonts/FiraSansExtraCondensed-bold.fntdata"/><Relationship Id="rId46" Type="http://schemas.openxmlformats.org/officeDocument/2006/relationships/font" Target="fonts/FiraSansExtraCondensedSemiBold-regular.fntdata"/><Relationship Id="rId45" Type="http://schemas.openxmlformats.org/officeDocument/2006/relationships/font" Target="fonts/FiraSansExtraCondensed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FiraSansExtraCondensedSemiBold-italic.fntdata"/><Relationship Id="rId47" Type="http://schemas.openxmlformats.org/officeDocument/2006/relationships/font" Target="fonts/FiraSansExtraCondensedSemiBold-bold.fntdata"/><Relationship Id="rId49" Type="http://schemas.openxmlformats.org/officeDocument/2006/relationships/font" Target="fonts/FiraSansExtraCondensedSemi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33" Type="http://schemas.openxmlformats.org/officeDocument/2006/relationships/font" Target="fonts/Roboto-boldItalic.fntdata"/><Relationship Id="rId32" Type="http://schemas.openxmlformats.org/officeDocument/2006/relationships/font" Target="fonts/Roboto-italic.fntdata"/><Relationship Id="rId35" Type="http://schemas.openxmlformats.org/officeDocument/2006/relationships/font" Target="fonts/FiraSansExtraCondensedMedium-bold.fntdata"/><Relationship Id="rId34" Type="http://schemas.openxmlformats.org/officeDocument/2006/relationships/font" Target="fonts/FiraSansExtraCondensedMedium-regular.fntdata"/><Relationship Id="rId37" Type="http://schemas.openxmlformats.org/officeDocument/2006/relationships/font" Target="fonts/FiraSansExtraCondensedMedium-boldItalic.fntdata"/><Relationship Id="rId36" Type="http://schemas.openxmlformats.org/officeDocument/2006/relationships/font" Target="fonts/FiraSansExtraCondensedMedium-italic.fntdata"/><Relationship Id="rId39" Type="http://schemas.openxmlformats.org/officeDocument/2006/relationships/font" Target="fonts/FiraSansExtraCondensedBlack-boldItalic.fntdata"/><Relationship Id="rId38" Type="http://schemas.openxmlformats.org/officeDocument/2006/relationships/font" Target="fonts/FiraSansExtraCondensedBlack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Black-bold.fntdata"/><Relationship Id="rId27" Type="http://schemas.openxmlformats.org/officeDocument/2006/relationships/slide" Target="slides/slide22.xml"/><Relationship Id="rId29" Type="http://schemas.openxmlformats.org/officeDocument/2006/relationships/font" Target="fonts/RobotoBlack-boldItalic.fntdata"/><Relationship Id="rId5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f50d674c0d_0_4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f50d674c0d_0_4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f50d674c0d_12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f50d674c0d_12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f50d674c0d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5" name="Google Shape;645;gf50d674c0d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f50d674c0d_1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f50d674c0d_1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f50d674c0d_0_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f50d674c0d_0_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4" name="Google Shape;71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7" name="Google Shape;82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1" name="Google Shape;85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6" name="Google Shape;94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gf50d674c0d_0_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0" name="Google Shape;980;gf50d674c0d_0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f50d674c0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gf50d674c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5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7" name="Google Shape;99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f50d674c0d_11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f50d674c0d_11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1" name="Google Shape;1031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f50d674c0d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f50d674c0d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50d674c0d_0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50d674c0d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f50d674c0d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f50d674c0d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f50d674c0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gf50d674c0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9" name="Google Shape;39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f50d674c0d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f50d674c0d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f50d674c0d_1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f50d674c0d_1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Highest: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ability to share the trip plan with friends</a:t>
            </a:r>
            <a:endParaRPr sz="13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Creating a new trip</a:t>
            </a:r>
            <a:endParaRPr sz="13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6"/>
          <p:cNvSpPr txBox="1"/>
          <p:nvPr>
            <p:ph type="ctrTitle"/>
          </p:nvPr>
        </p:nvSpPr>
        <p:spPr>
          <a:xfrm>
            <a:off x="812477" y="1508413"/>
            <a:ext cx="3693600" cy="17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3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36"/>
          <p:cNvSpPr txBox="1"/>
          <p:nvPr>
            <p:ph idx="1" type="subTitle"/>
          </p:nvPr>
        </p:nvSpPr>
        <p:spPr>
          <a:xfrm>
            <a:off x="812477" y="3239088"/>
            <a:ext cx="3693600" cy="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4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4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7"/>
          <p:cNvSpPr txBox="1"/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4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4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4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4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4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4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ctrTitle"/>
          </p:nvPr>
        </p:nvSpPr>
        <p:spPr>
          <a:xfrm>
            <a:off x="351333" y="484128"/>
            <a:ext cx="3693600" cy="184380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500"/>
              <a:t>Travel Worse</a:t>
            </a:r>
            <a:r>
              <a:rPr lang="en" sz="5400"/>
              <a:t> </a:t>
            </a:r>
            <a:endParaRPr sz="5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800"/>
              <a:t>project</a:t>
            </a:r>
            <a:endParaRPr/>
          </a:p>
        </p:txBody>
      </p:sp>
      <p:sp>
        <p:nvSpPr>
          <p:cNvPr id="55" name="Google Shape;55;p1"/>
          <p:cNvSpPr txBox="1"/>
          <p:nvPr>
            <p:ph idx="1" type="subTitle"/>
          </p:nvPr>
        </p:nvSpPr>
        <p:spPr>
          <a:xfrm>
            <a:off x="172433" y="2645924"/>
            <a:ext cx="4348800" cy="21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500">
              <a:solidFill>
                <a:srgbClr val="0000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500">
              <a:solidFill>
                <a:srgbClr val="0000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500">
              <a:solidFill>
                <a:srgbClr val="0000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500">
              <a:solidFill>
                <a:srgbClr val="0000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" sz="2500">
                <a:solidFill>
                  <a:srgbClr val="CC4125"/>
                </a:solidFill>
                <a:latin typeface="Oswald"/>
                <a:ea typeface="Oswald"/>
                <a:cs typeface="Oswald"/>
                <a:sym typeface="Oswald"/>
              </a:rPr>
              <a:t>travelbetter.app</a:t>
            </a:r>
            <a:endParaRPr sz="2500">
              <a:solidFill>
                <a:srgbClr val="CC4125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 sz="1800">
              <a:solidFill>
                <a:srgbClr val="741B4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 sz="1800">
              <a:solidFill>
                <a:srgbClr val="2012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56" name="Google Shape;56;p1"/>
          <p:cNvSpPr/>
          <p:nvPr/>
        </p:nvSpPr>
        <p:spPr>
          <a:xfrm>
            <a:off x="4335955" y="1869213"/>
            <a:ext cx="678594" cy="345616"/>
          </a:xfrm>
          <a:custGeom>
            <a:rect b="b" l="l" r="r" t="t"/>
            <a:pathLst>
              <a:path extrusionOk="0" h="11431" w="22444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"/>
          <p:cNvSpPr/>
          <p:nvPr/>
        </p:nvSpPr>
        <p:spPr>
          <a:xfrm>
            <a:off x="5859526" y="2077120"/>
            <a:ext cx="520913" cy="250814"/>
          </a:xfrm>
          <a:custGeom>
            <a:rect b="b" l="l" r="r" t="t"/>
            <a:pathLst>
              <a:path extrusionOk="0" h="12693" w="26362">
                <a:moveTo>
                  <a:pt x="20039" y="6811"/>
                </a:moveTo>
                <a:cubicBezTo>
                  <a:pt x="20456" y="6835"/>
                  <a:pt x="20849" y="6847"/>
                  <a:pt x="21253" y="6859"/>
                </a:cubicBezTo>
                <a:cubicBezTo>
                  <a:pt x="21956" y="6894"/>
                  <a:pt x="22492" y="7251"/>
                  <a:pt x="22968" y="7728"/>
                </a:cubicBezTo>
                <a:cubicBezTo>
                  <a:pt x="23313" y="8061"/>
                  <a:pt x="23408" y="8502"/>
                  <a:pt x="23397" y="8978"/>
                </a:cubicBezTo>
                <a:cubicBezTo>
                  <a:pt x="23825" y="9192"/>
                  <a:pt x="24230" y="9430"/>
                  <a:pt x="24659" y="9633"/>
                </a:cubicBezTo>
                <a:cubicBezTo>
                  <a:pt x="25171" y="9847"/>
                  <a:pt x="25587" y="10192"/>
                  <a:pt x="25956" y="10597"/>
                </a:cubicBezTo>
                <a:cubicBezTo>
                  <a:pt x="26361" y="11014"/>
                  <a:pt x="26326" y="11561"/>
                  <a:pt x="25897" y="11966"/>
                </a:cubicBezTo>
                <a:cubicBezTo>
                  <a:pt x="25671" y="12169"/>
                  <a:pt x="25421" y="12312"/>
                  <a:pt x="25123" y="12347"/>
                </a:cubicBezTo>
                <a:cubicBezTo>
                  <a:pt x="24325" y="12454"/>
                  <a:pt x="23516" y="12550"/>
                  <a:pt x="22694" y="12550"/>
                </a:cubicBezTo>
                <a:cubicBezTo>
                  <a:pt x="22087" y="12562"/>
                  <a:pt x="21480" y="12574"/>
                  <a:pt x="20872" y="12621"/>
                </a:cubicBezTo>
                <a:cubicBezTo>
                  <a:pt x="20015" y="12693"/>
                  <a:pt x="19158" y="12669"/>
                  <a:pt x="18313" y="12574"/>
                </a:cubicBezTo>
                <a:cubicBezTo>
                  <a:pt x="17693" y="12514"/>
                  <a:pt x="17098" y="12478"/>
                  <a:pt x="16479" y="12550"/>
                </a:cubicBezTo>
                <a:cubicBezTo>
                  <a:pt x="16027" y="12585"/>
                  <a:pt x="15574" y="12550"/>
                  <a:pt x="15122" y="12514"/>
                </a:cubicBezTo>
                <a:cubicBezTo>
                  <a:pt x="14288" y="12466"/>
                  <a:pt x="13455" y="12490"/>
                  <a:pt x="12633" y="12371"/>
                </a:cubicBezTo>
                <a:cubicBezTo>
                  <a:pt x="11419" y="12193"/>
                  <a:pt x="10193" y="12347"/>
                  <a:pt x="8978" y="12347"/>
                </a:cubicBezTo>
                <a:cubicBezTo>
                  <a:pt x="7871" y="12347"/>
                  <a:pt x="6764" y="12454"/>
                  <a:pt x="5656" y="12502"/>
                </a:cubicBezTo>
                <a:cubicBezTo>
                  <a:pt x="5251" y="12514"/>
                  <a:pt x="4835" y="12478"/>
                  <a:pt x="4442" y="12466"/>
                </a:cubicBezTo>
                <a:cubicBezTo>
                  <a:pt x="4144" y="12454"/>
                  <a:pt x="3858" y="12443"/>
                  <a:pt x="3561" y="12431"/>
                </a:cubicBezTo>
                <a:cubicBezTo>
                  <a:pt x="3442" y="12431"/>
                  <a:pt x="3335" y="12431"/>
                  <a:pt x="3215" y="12395"/>
                </a:cubicBezTo>
                <a:cubicBezTo>
                  <a:pt x="2561" y="12228"/>
                  <a:pt x="1918" y="12038"/>
                  <a:pt x="1299" y="11776"/>
                </a:cubicBezTo>
                <a:cubicBezTo>
                  <a:pt x="1049" y="11669"/>
                  <a:pt x="822" y="11442"/>
                  <a:pt x="608" y="11240"/>
                </a:cubicBezTo>
                <a:cubicBezTo>
                  <a:pt x="453" y="11073"/>
                  <a:pt x="346" y="10883"/>
                  <a:pt x="191" y="10692"/>
                </a:cubicBezTo>
                <a:cubicBezTo>
                  <a:pt x="60" y="10538"/>
                  <a:pt x="1" y="10347"/>
                  <a:pt x="1" y="10133"/>
                </a:cubicBezTo>
                <a:cubicBezTo>
                  <a:pt x="13" y="9787"/>
                  <a:pt x="13" y="9442"/>
                  <a:pt x="37" y="9121"/>
                </a:cubicBezTo>
                <a:cubicBezTo>
                  <a:pt x="37" y="9061"/>
                  <a:pt x="37" y="8966"/>
                  <a:pt x="60" y="8930"/>
                </a:cubicBezTo>
                <a:cubicBezTo>
                  <a:pt x="358" y="8454"/>
                  <a:pt x="537" y="7894"/>
                  <a:pt x="1049" y="7573"/>
                </a:cubicBezTo>
                <a:cubicBezTo>
                  <a:pt x="1668" y="7168"/>
                  <a:pt x="1942" y="7037"/>
                  <a:pt x="2573" y="6906"/>
                </a:cubicBezTo>
                <a:cubicBezTo>
                  <a:pt x="2680" y="6870"/>
                  <a:pt x="2799" y="6882"/>
                  <a:pt x="2918" y="6882"/>
                </a:cubicBezTo>
                <a:cubicBezTo>
                  <a:pt x="3275" y="6906"/>
                  <a:pt x="3644" y="6918"/>
                  <a:pt x="4001" y="6930"/>
                </a:cubicBezTo>
                <a:cubicBezTo>
                  <a:pt x="4228" y="6942"/>
                  <a:pt x="4466" y="6942"/>
                  <a:pt x="4692" y="6978"/>
                </a:cubicBezTo>
                <a:cubicBezTo>
                  <a:pt x="4918" y="7025"/>
                  <a:pt x="5120" y="7097"/>
                  <a:pt x="5371" y="7168"/>
                </a:cubicBezTo>
                <a:cubicBezTo>
                  <a:pt x="5371" y="7061"/>
                  <a:pt x="5394" y="6990"/>
                  <a:pt x="5371" y="6918"/>
                </a:cubicBezTo>
                <a:cubicBezTo>
                  <a:pt x="5192" y="6263"/>
                  <a:pt x="5287" y="5656"/>
                  <a:pt x="5668" y="5120"/>
                </a:cubicBezTo>
                <a:cubicBezTo>
                  <a:pt x="5966" y="4704"/>
                  <a:pt x="6430" y="4644"/>
                  <a:pt x="6895" y="4763"/>
                </a:cubicBezTo>
                <a:cubicBezTo>
                  <a:pt x="7323" y="4858"/>
                  <a:pt x="7776" y="4977"/>
                  <a:pt x="8097" y="5275"/>
                </a:cubicBezTo>
                <a:cubicBezTo>
                  <a:pt x="8288" y="5192"/>
                  <a:pt x="8204" y="5073"/>
                  <a:pt x="8192" y="4977"/>
                </a:cubicBezTo>
                <a:cubicBezTo>
                  <a:pt x="8085" y="4323"/>
                  <a:pt x="8157" y="3691"/>
                  <a:pt x="8407" y="3060"/>
                </a:cubicBezTo>
                <a:cubicBezTo>
                  <a:pt x="8621" y="2560"/>
                  <a:pt x="8847" y="2060"/>
                  <a:pt x="9181" y="1632"/>
                </a:cubicBezTo>
                <a:cubicBezTo>
                  <a:pt x="9585" y="1132"/>
                  <a:pt x="10097" y="751"/>
                  <a:pt x="10657" y="477"/>
                </a:cubicBezTo>
                <a:cubicBezTo>
                  <a:pt x="10835" y="382"/>
                  <a:pt x="11050" y="370"/>
                  <a:pt x="11240" y="322"/>
                </a:cubicBezTo>
                <a:cubicBezTo>
                  <a:pt x="11324" y="310"/>
                  <a:pt x="11419" y="322"/>
                  <a:pt x="11502" y="298"/>
                </a:cubicBezTo>
                <a:cubicBezTo>
                  <a:pt x="12455" y="1"/>
                  <a:pt x="13276" y="310"/>
                  <a:pt x="14038" y="858"/>
                </a:cubicBezTo>
                <a:cubicBezTo>
                  <a:pt x="14419" y="1144"/>
                  <a:pt x="14776" y="1429"/>
                  <a:pt x="15098" y="1798"/>
                </a:cubicBezTo>
                <a:cubicBezTo>
                  <a:pt x="15717" y="2537"/>
                  <a:pt x="16003" y="3406"/>
                  <a:pt x="16169" y="4323"/>
                </a:cubicBezTo>
                <a:cubicBezTo>
                  <a:pt x="16205" y="4549"/>
                  <a:pt x="16241" y="4763"/>
                  <a:pt x="16289" y="5025"/>
                </a:cubicBezTo>
                <a:cubicBezTo>
                  <a:pt x="16527" y="5001"/>
                  <a:pt x="16729" y="5001"/>
                  <a:pt x="16908" y="4942"/>
                </a:cubicBezTo>
                <a:cubicBezTo>
                  <a:pt x="17717" y="4704"/>
                  <a:pt x="18444" y="4942"/>
                  <a:pt x="19146" y="5263"/>
                </a:cubicBezTo>
                <a:cubicBezTo>
                  <a:pt x="19575" y="5477"/>
                  <a:pt x="19837" y="5906"/>
                  <a:pt x="19956" y="6382"/>
                </a:cubicBezTo>
                <a:cubicBezTo>
                  <a:pt x="19991" y="6537"/>
                  <a:pt x="20003" y="6668"/>
                  <a:pt x="20039" y="6811"/>
                </a:cubicBezTo>
                <a:close/>
                <a:moveTo>
                  <a:pt x="6240" y="7763"/>
                </a:moveTo>
                <a:cubicBezTo>
                  <a:pt x="6013" y="7918"/>
                  <a:pt x="5835" y="7930"/>
                  <a:pt x="5704" y="7763"/>
                </a:cubicBezTo>
                <a:cubicBezTo>
                  <a:pt x="5597" y="7621"/>
                  <a:pt x="5442" y="7609"/>
                  <a:pt x="5287" y="7585"/>
                </a:cubicBezTo>
                <a:cubicBezTo>
                  <a:pt x="4323" y="7501"/>
                  <a:pt x="3335" y="7501"/>
                  <a:pt x="2382" y="7692"/>
                </a:cubicBezTo>
                <a:cubicBezTo>
                  <a:pt x="1799" y="7811"/>
                  <a:pt x="1310" y="8121"/>
                  <a:pt x="1001" y="8680"/>
                </a:cubicBezTo>
                <a:cubicBezTo>
                  <a:pt x="763" y="9073"/>
                  <a:pt x="715" y="9514"/>
                  <a:pt x="751" y="9907"/>
                </a:cubicBezTo>
                <a:cubicBezTo>
                  <a:pt x="787" y="10418"/>
                  <a:pt x="965" y="10942"/>
                  <a:pt x="1501" y="11192"/>
                </a:cubicBezTo>
                <a:cubicBezTo>
                  <a:pt x="1680" y="11276"/>
                  <a:pt x="1834" y="11431"/>
                  <a:pt x="2025" y="11561"/>
                </a:cubicBezTo>
                <a:cubicBezTo>
                  <a:pt x="2418" y="11490"/>
                  <a:pt x="2799" y="11538"/>
                  <a:pt x="3192" y="11728"/>
                </a:cubicBezTo>
                <a:cubicBezTo>
                  <a:pt x="3382" y="11835"/>
                  <a:pt x="3620" y="11835"/>
                  <a:pt x="3847" y="11847"/>
                </a:cubicBezTo>
                <a:cubicBezTo>
                  <a:pt x="4513" y="11895"/>
                  <a:pt x="5192" y="11871"/>
                  <a:pt x="5871" y="11847"/>
                </a:cubicBezTo>
                <a:cubicBezTo>
                  <a:pt x="6978" y="11800"/>
                  <a:pt x="8085" y="11788"/>
                  <a:pt x="9204" y="11776"/>
                </a:cubicBezTo>
                <a:cubicBezTo>
                  <a:pt x="10050" y="11752"/>
                  <a:pt x="10907" y="11657"/>
                  <a:pt x="11776" y="11728"/>
                </a:cubicBezTo>
                <a:cubicBezTo>
                  <a:pt x="12443" y="11788"/>
                  <a:pt x="13110" y="11812"/>
                  <a:pt x="13800" y="11871"/>
                </a:cubicBezTo>
                <a:cubicBezTo>
                  <a:pt x="14288" y="11919"/>
                  <a:pt x="14776" y="11978"/>
                  <a:pt x="15288" y="11966"/>
                </a:cubicBezTo>
                <a:cubicBezTo>
                  <a:pt x="16193" y="11919"/>
                  <a:pt x="17098" y="11931"/>
                  <a:pt x="17991" y="11966"/>
                </a:cubicBezTo>
                <a:cubicBezTo>
                  <a:pt x="18670" y="11978"/>
                  <a:pt x="19348" y="12073"/>
                  <a:pt x="20015" y="12050"/>
                </a:cubicBezTo>
                <a:cubicBezTo>
                  <a:pt x="21170" y="12026"/>
                  <a:pt x="22325" y="11978"/>
                  <a:pt x="23468" y="11931"/>
                </a:cubicBezTo>
                <a:cubicBezTo>
                  <a:pt x="23694" y="11931"/>
                  <a:pt x="23920" y="11954"/>
                  <a:pt x="24147" y="11954"/>
                </a:cubicBezTo>
                <a:cubicBezTo>
                  <a:pt x="24325" y="11954"/>
                  <a:pt x="24504" y="11919"/>
                  <a:pt x="24659" y="11871"/>
                </a:cubicBezTo>
                <a:cubicBezTo>
                  <a:pt x="24885" y="11812"/>
                  <a:pt x="25099" y="11728"/>
                  <a:pt x="25302" y="11633"/>
                </a:cubicBezTo>
                <a:cubicBezTo>
                  <a:pt x="25671" y="11490"/>
                  <a:pt x="25730" y="11180"/>
                  <a:pt x="25421" y="10907"/>
                </a:cubicBezTo>
                <a:cubicBezTo>
                  <a:pt x="25171" y="10680"/>
                  <a:pt x="24873" y="10526"/>
                  <a:pt x="24599" y="10323"/>
                </a:cubicBezTo>
                <a:cubicBezTo>
                  <a:pt x="23992" y="9847"/>
                  <a:pt x="23325" y="9657"/>
                  <a:pt x="22575" y="9895"/>
                </a:cubicBezTo>
                <a:cubicBezTo>
                  <a:pt x="22373" y="9966"/>
                  <a:pt x="22242" y="9871"/>
                  <a:pt x="22099" y="9752"/>
                </a:cubicBezTo>
                <a:cubicBezTo>
                  <a:pt x="22087" y="9395"/>
                  <a:pt x="22385" y="9252"/>
                  <a:pt x="22587" y="9073"/>
                </a:cubicBezTo>
                <a:cubicBezTo>
                  <a:pt x="22611" y="8942"/>
                  <a:pt x="22623" y="8835"/>
                  <a:pt x="22646" y="8716"/>
                </a:cubicBezTo>
                <a:cubicBezTo>
                  <a:pt x="22754" y="8394"/>
                  <a:pt x="22611" y="8168"/>
                  <a:pt x="22385" y="7942"/>
                </a:cubicBezTo>
                <a:cubicBezTo>
                  <a:pt x="22099" y="7644"/>
                  <a:pt x="21730" y="7525"/>
                  <a:pt x="21361" y="7454"/>
                </a:cubicBezTo>
                <a:cubicBezTo>
                  <a:pt x="20777" y="7335"/>
                  <a:pt x="20182" y="7275"/>
                  <a:pt x="19706" y="7752"/>
                </a:cubicBezTo>
                <a:cubicBezTo>
                  <a:pt x="19658" y="7799"/>
                  <a:pt x="19598" y="7859"/>
                  <a:pt x="19539" y="7859"/>
                </a:cubicBezTo>
                <a:cubicBezTo>
                  <a:pt x="19456" y="7859"/>
                  <a:pt x="19337" y="7859"/>
                  <a:pt x="19289" y="7799"/>
                </a:cubicBezTo>
                <a:cubicBezTo>
                  <a:pt x="19217" y="7728"/>
                  <a:pt x="19182" y="7609"/>
                  <a:pt x="19158" y="7501"/>
                </a:cubicBezTo>
                <a:cubicBezTo>
                  <a:pt x="19134" y="7454"/>
                  <a:pt x="19217" y="7382"/>
                  <a:pt x="19241" y="7323"/>
                </a:cubicBezTo>
                <a:cubicBezTo>
                  <a:pt x="19527" y="6692"/>
                  <a:pt x="19337" y="6025"/>
                  <a:pt x="18765" y="5763"/>
                </a:cubicBezTo>
                <a:cubicBezTo>
                  <a:pt x="17932" y="5370"/>
                  <a:pt x="17086" y="5263"/>
                  <a:pt x="16253" y="5775"/>
                </a:cubicBezTo>
                <a:cubicBezTo>
                  <a:pt x="15955" y="5954"/>
                  <a:pt x="15777" y="5882"/>
                  <a:pt x="15705" y="5561"/>
                </a:cubicBezTo>
                <a:cubicBezTo>
                  <a:pt x="15669" y="5418"/>
                  <a:pt x="15669" y="5251"/>
                  <a:pt x="15669" y="5085"/>
                </a:cubicBezTo>
                <a:cubicBezTo>
                  <a:pt x="15669" y="4954"/>
                  <a:pt x="15717" y="4811"/>
                  <a:pt x="15669" y="4692"/>
                </a:cubicBezTo>
                <a:cubicBezTo>
                  <a:pt x="15479" y="4037"/>
                  <a:pt x="15443" y="3334"/>
                  <a:pt x="15015" y="2763"/>
                </a:cubicBezTo>
                <a:cubicBezTo>
                  <a:pt x="14955" y="2679"/>
                  <a:pt x="14931" y="2560"/>
                  <a:pt x="14872" y="2465"/>
                </a:cubicBezTo>
                <a:cubicBezTo>
                  <a:pt x="14788" y="2346"/>
                  <a:pt x="14717" y="2227"/>
                  <a:pt x="14634" y="2144"/>
                </a:cubicBezTo>
                <a:cubicBezTo>
                  <a:pt x="14419" y="1929"/>
                  <a:pt x="14193" y="1739"/>
                  <a:pt x="13979" y="1548"/>
                </a:cubicBezTo>
                <a:cubicBezTo>
                  <a:pt x="13276" y="953"/>
                  <a:pt x="12455" y="727"/>
                  <a:pt x="11574" y="858"/>
                </a:cubicBezTo>
                <a:cubicBezTo>
                  <a:pt x="10835" y="977"/>
                  <a:pt x="10240" y="1382"/>
                  <a:pt x="9776" y="1977"/>
                </a:cubicBezTo>
                <a:cubicBezTo>
                  <a:pt x="9454" y="2394"/>
                  <a:pt x="9276" y="2882"/>
                  <a:pt x="9038" y="3334"/>
                </a:cubicBezTo>
                <a:cubicBezTo>
                  <a:pt x="8692" y="3989"/>
                  <a:pt x="8716" y="4668"/>
                  <a:pt x="8835" y="5370"/>
                </a:cubicBezTo>
                <a:cubicBezTo>
                  <a:pt x="9109" y="5704"/>
                  <a:pt x="8895" y="6025"/>
                  <a:pt x="8895" y="6370"/>
                </a:cubicBezTo>
                <a:cubicBezTo>
                  <a:pt x="8585" y="6394"/>
                  <a:pt x="8359" y="6311"/>
                  <a:pt x="8157" y="6156"/>
                </a:cubicBezTo>
                <a:cubicBezTo>
                  <a:pt x="7990" y="6037"/>
                  <a:pt x="7847" y="5906"/>
                  <a:pt x="7668" y="5787"/>
                </a:cubicBezTo>
                <a:cubicBezTo>
                  <a:pt x="7311" y="5549"/>
                  <a:pt x="6930" y="5430"/>
                  <a:pt x="6502" y="5549"/>
                </a:cubicBezTo>
                <a:cubicBezTo>
                  <a:pt x="6323" y="5596"/>
                  <a:pt x="6192" y="5704"/>
                  <a:pt x="6121" y="5894"/>
                </a:cubicBezTo>
                <a:cubicBezTo>
                  <a:pt x="5942" y="6382"/>
                  <a:pt x="5894" y="6859"/>
                  <a:pt x="6085" y="7347"/>
                </a:cubicBezTo>
                <a:cubicBezTo>
                  <a:pt x="6133" y="7490"/>
                  <a:pt x="6180" y="7609"/>
                  <a:pt x="6240" y="776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"/>
          <p:cNvSpPr/>
          <p:nvPr/>
        </p:nvSpPr>
        <p:spPr>
          <a:xfrm>
            <a:off x="5353420" y="1186991"/>
            <a:ext cx="797055" cy="383773"/>
          </a:xfrm>
          <a:custGeom>
            <a:rect b="b" l="l" r="r" t="t"/>
            <a:pathLst>
              <a:path extrusionOk="0" h="12693" w="26362">
                <a:moveTo>
                  <a:pt x="20039" y="6823"/>
                </a:moveTo>
                <a:cubicBezTo>
                  <a:pt x="20456" y="6835"/>
                  <a:pt x="20849" y="6846"/>
                  <a:pt x="21253" y="6858"/>
                </a:cubicBezTo>
                <a:cubicBezTo>
                  <a:pt x="21956" y="6894"/>
                  <a:pt x="22492" y="7251"/>
                  <a:pt x="22968" y="7728"/>
                </a:cubicBezTo>
                <a:cubicBezTo>
                  <a:pt x="23313" y="8061"/>
                  <a:pt x="23409" y="8501"/>
                  <a:pt x="23397" y="8978"/>
                </a:cubicBezTo>
                <a:cubicBezTo>
                  <a:pt x="23825" y="9192"/>
                  <a:pt x="24230" y="9430"/>
                  <a:pt x="24659" y="9633"/>
                </a:cubicBezTo>
                <a:cubicBezTo>
                  <a:pt x="25171" y="9847"/>
                  <a:pt x="25587" y="10192"/>
                  <a:pt x="25956" y="10597"/>
                </a:cubicBezTo>
                <a:cubicBezTo>
                  <a:pt x="26361" y="11014"/>
                  <a:pt x="26326" y="11561"/>
                  <a:pt x="25897" y="11966"/>
                </a:cubicBezTo>
                <a:cubicBezTo>
                  <a:pt x="25671" y="12169"/>
                  <a:pt x="25421" y="12311"/>
                  <a:pt x="25123" y="12359"/>
                </a:cubicBezTo>
                <a:cubicBezTo>
                  <a:pt x="24325" y="12454"/>
                  <a:pt x="23516" y="12550"/>
                  <a:pt x="22694" y="12550"/>
                </a:cubicBezTo>
                <a:cubicBezTo>
                  <a:pt x="22087" y="12561"/>
                  <a:pt x="21480" y="12573"/>
                  <a:pt x="20872" y="12621"/>
                </a:cubicBezTo>
                <a:cubicBezTo>
                  <a:pt x="20015" y="12692"/>
                  <a:pt x="19158" y="12669"/>
                  <a:pt x="18313" y="12573"/>
                </a:cubicBezTo>
                <a:cubicBezTo>
                  <a:pt x="17694" y="12502"/>
                  <a:pt x="17098" y="12490"/>
                  <a:pt x="16479" y="12550"/>
                </a:cubicBezTo>
                <a:cubicBezTo>
                  <a:pt x="16027" y="12585"/>
                  <a:pt x="15574" y="12550"/>
                  <a:pt x="15122" y="12514"/>
                </a:cubicBezTo>
                <a:cubicBezTo>
                  <a:pt x="14288" y="12466"/>
                  <a:pt x="13455" y="12490"/>
                  <a:pt x="12633" y="12371"/>
                </a:cubicBezTo>
                <a:cubicBezTo>
                  <a:pt x="11419" y="12192"/>
                  <a:pt x="10193" y="12347"/>
                  <a:pt x="8978" y="12347"/>
                </a:cubicBezTo>
                <a:cubicBezTo>
                  <a:pt x="7871" y="12347"/>
                  <a:pt x="6764" y="12454"/>
                  <a:pt x="5656" y="12502"/>
                </a:cubicBezTo>
                <a:cubicBezTo>
                  <a:pt x="5251" y="12514"/>
                  <a:pt x="4835" y="12490"/>
                  <a:pt x="4442" y="12466"/>
                </a:cubicBezTo>
                <a:cubicBezTo>
                  <a:pt x="4144" y="12454"/>
                  <a:pt x="3858" y="12442"/>
                  <a:pt x="3561" y="12430"/>
                </a:cubicBezTo>
                <a:cubicBezTo>
                  <a:pt x="3442" y="12430"/>
                  <a:pt x="3335" y="12430"/>
                  <a:pt x="3216" y="12395"/>
                </a:cubicBezTo>
                <a:cubicBezTo>
                  <a:pt x="2561" y="12228"/>
                  <a:pt x="1918" y="12038"/>
                  <a:pt x="1299" y="11776"/>
                </a:cubicBezTo>
                <a:cubicBezTo>
                  <a:pt x="1049" y="11668"/>
                  <a:pt x="822" y="11442"/>
                  <a:pt x="608" y="11240"/>
                </a:cubicBezTo>
                <a:cubicBezTo>
                  <a:pt x="453" y="11073"/>
                  <a:pt x="346" y="10883"/>
                  <a:pt x="191" y="10704"/>
                </a:cubicBezTo>
                <a:cubicBezTo>
                  <a:pt x="60" y="10537"/>
                  <a:pt x="1" y="10347"/>
                  <a:pt x="1" y="10133"/>
                </a:cubicBezTo>
                <a:cubicBezTo>
                  <a:pt x="13" y="9787"/>
                  <a:pt x="13" y="9454"/>
                  <a:pt x="37" y="9121"/>
                </a:cubicBezTo>
                <a:cubicBezTo>
                  <a:pt x="37" y="9049"/>
                  <a:pt x="37" y="8978"/>
                  <a:pt x="60" y="8930"/>
                </a:cubicBezTo>
                <a:cubicBezTo>
                  <a:pt x="358" y="8454"/>
                  <a:pt x="537" y="7906"/>
                  <a:pt x="1049" y="7573"/>
                </a:cubicBezTo>
                <a:cubicBezTo>
                  <a:pt x="1668" y="7168"/>
                  <a:pt x="1942" y="7037"/>
                  <a:pt x="2573" y="6906"/>
                </a:cubicBezTo>
                <a:cubicBezTo>
                  <a:pt x="2680" y="6870"/>
                  <a:pt x="2799" y="6894"/>
                  <a:pt x="2918" y="6894"/>
                </a:cubicBezTo>
                <a:cubicBezTo>
                  <a:pt x="3275" y="6906"/>
                  <a:pt x="3644" y="6918"/>
                  <a:pt x="4001" y="6930"/>
                </a:cubicBezTo>
                <a:cubicBezTo>
                  <a:pt x="4228" y="6954"/>
                  <a:pt x="4466" y="6954"/>
                  <a:pt x="4692" y="6977"/>
                </a:cubicBezTo>
                <a:cubicBezTo>
                  <a:pt x="4918" y="7025"/>
                  <a:pt x="5121" y="7096"/>
                  <a:pt x="5371" y="7168"/>
                </a:cubicBezTo>
                <a:cubicBezTo>
                  <a:pt x="5371" y="7073"/>
                  <a:pt x="5394" y="6989"/>
                  <a:pt x="5371" y="6918"/>
                </a:cubicBezTo>
                <a:cubicBezTo>
                  <a:pt x="5192" y="6263"/>
                  <a:pt x="5287" y="5656"/>
                  <a:pt x="5668" y="5120"/>
                </a:cubicBezTo>
                <a:cubicBezTo>
                  <a:pt x="5966" y="4703"/>
                  <a:pt x="6430" y="4644"/>
                  <a:pt x="6895" y="4763"/>
                </a:cubicBezTo>
                <a:cubicBezTo>
                  <a:pt x="7323" y="4870"/>
                  <a:pt x="7776" y="4989"/>
                  <a:pt x="8097" y="5287"/>
                </a:cubicBezTo>
                <a:cubicBezTo>
                  <a:pt x="8288" y="5191"/>
                  <a:pt x="8204" y="5072"/>
                  <a:pt x="8192" y="4989"/>
                </a:cubicBezTo>
                <a:cubicBezTo>
                  <a:pt x="8085" y="4334"/>
                  <a:pt x="8157" y="3691"/>
                  <a:pt x="8407" y="3060"/>
                </a:cubicBezTo>
                <a:cubicBezTo>
                  <a:pt x="8621" y="2560"/>
                  <a:pt x="8847" y="2072"/>
                  <a:pt x="9181" y="1632"/>
                </a:cubicBezTo>
                <a:cubicBezTo>
                  <a:pt x="9585" y="1131"/>
                  <a:pt x="10097" y="762"/>
                  <a:pt x="10657" y="477"/>
                </a:cubicBezTo>
                <a:cubicBezTo>
                  <a:pt x="10836" y="381"/>
                  <a:pt x="11050" y="369"/>
                  <a:pt x="11240" y="322"/>
                </a:cubicBezTo>
                <a:cubicBezTo>
                  <a:pt x="11324" y="310"/>
                  <a:pt x="11419" y="322"/>
                  <a:pt x="11502" y="298"/>
                </a:cubicBezTo>
                <a:cubicBezTo>
                  <a:pt x="12455" y="0"/>
                  <a:pt x="13276" y="310"/>
                  <a:pt x="14038" y="858"/>
                </a:cubicBezTo>
                <a:cubicBezTo>
                  <a:pt x="14419" y="1143"/>
                  <a:pt x="14776" y="1429"/>
                  <a:pt x="15098" y="1798"/>
                </a:cubicBezTo>
                <a:cubicBezTo>
                  <a:pt x="15717" y="2548"/>
                  <a:pt x="16003" y="3406"/>
                  <a:pt x="16170" y="4334"/>
                </a:cubicBezTo>
                <a:cubicBezTo>
                  <a:pt x="16205" y="4549"/>
                  <a:pt x="16241" y="4763"/>
                  <a:pt x="16289" y="5025"/>
                </a:cubicBezTo>
                <a:cubicBezTo>
                  <a:pt x="16527" y="5001"/>
                  <a:pt x="16729" y="5001"/>
                  <a:pt x="16908" y="4941"/>
                </a:cubicBezTo>
                <a:cubicBezTo>
                  <a:pt x="17717" y="4703"/>
                  <a:pt x="18444" y="4941"/>
                  <a:pt x="19146" y="5263"/>
                </a:cubicBezTo>
                <a:cubicBezTo>
                  <a:pt x="19575" y="5477"/>
                  <a:pt x="19837" y="5906"/>
                  <a:pt x="19956" y="6382"/>
                </a:cubicBezTo>
                <a:cubicBezTo>
                  <a:pt x="19991" y="6537"/>
                  <a:pt x="20003" y="6668"/>
                  <a:pt x="20039" y="6823"/>
                </a:cubicBezTo>
                <a:close/>
                <a:moveTo>
                  <a:pt x="6252" y="7751"/>
                </a:moveTo>
                <a:cubicBezTo>
                  <a:pt x="6025" y="7906"/>
                  <a:pt x="5847" y="7918"/>
                  <a:pt x="5716" y="7751"/>
                </a:cubicBezTo>
                <a:cubicBezTo>
                  <a:pt x="5609" y="7608"/>
                  <a:pt x="5466" y="7585"/>
                  <a:pt x="5299" y="7573"/>
                </a:cubicBezTo>
                <a:cubicBezTo>
                  <a:pt x="4335" y="7489"/>
                  <a:pt x="3346" y="7489"/>
                  <a:pt x="2394" y="7680"/>
                </a:cubicBezTo>
                <a:cubicBezTo>
                  <a:pt x="1822" y="7799"/>
                  <a:pt x="1322" y="8109"/>
                  <a:pt x="1013" y="8668"/>
                </a:cubicBezTo>
                <a:cubicBezTo>
                  <a:pt x="775" y="9061"/>
                  <a:pt x="727" y="9502"/>
                  <a:pt x="763" y="9894"/>
                </a:cubicBezTo>
                <a:cubicBezTo>
                  <a:pt x="810" y="10406"/>
                  <a:pt x="989" y="10918"/>
                  <a:pt x="1525" y="11180"/>
                </a:cubicBezTo>
                <a:cubicBezTo>
                  <a:pt x="1703" y="11264"/>
                  <a:pt x="1846" y="11418"/>
                  <a:pt x="2037" y="11549"/>
                </a:cubicBezTo>
                <a:cubicBezTo>
                  <a:pt x="2430" y="11478"/>
                  <a:pt x="2811" y="11514"/>
                  <a:pt x="3204" y="11716"/>
                </a:cubicBezTo>
                <a:cubicBezTo>
                  <a:pt x="3394" y="11823"/>
                  <a:pt x="3632" y="11823"/>
                  <a:pt x="3858" y="11835"/>
                </a:cubicBezTo>
                <a:cubicBezTo>
                  <a:pt x="4525" y="11871"/>
                  <a:pt x="5216" y="11859"/>
                  <a:pt x="5883" y="11835"/>
                </a:cubicBezTo>
                <a:cubicBezTo>
                  <a:pt x="7002" y="11788"/>
                  <a:pt x="8097" y="11776"/>
                  <a:pt x="9216" y="11764"/>
                </a:cubicBezTo>
                <a:cubicBezTo>
                  <a:pt x="10062" y="11740"/>
                  <a:pt x="10931" y="11645"/>
                  <a:pt x="11788" y="11716"/>
                </a:cubicBezTo>
                <a:cubicBezTo>
                  <a:pt x="12455" y="11776"/>
                  <a:pt x="13133" y="11799"/>
                  <a:pt x="13812" y="11859"/>
                </a:cubicBezTo>
                <a:cubicBezTo>
                  <a:pt x="14300" y="11907"/>
                  <a:pt x="14788" y="11966"/>
                  <a:pt x="15300" y="11954"/>
                </a:cubicBezTo>
                <a:cubicBezTo>
                  <a:pt x="16205" y="11907"/>
                  <a:pt x="17122" y="11919"/>
                  <a:pt x="18015" y="11954"/>
                </a:cubicBezTo>
                <a:cubicBezTo>
                  <a:pt x="18682" y="11966"/>
                  <a:pt x="19360" y="12061"/>
                  <a:pt x="20027" y="12038"/>
                </a:cubicBezTo>
                <a:cubicBezTo>
                  <a:pt x="21182" y="12014"/>
                  <a:pt x="22337" y="11966"/>
                  <a:pt x="23492" y="11919"/>
                </a:cubicBezTo>
                <a:cubicBezTo>
                  <a:pt x="23706" y="11919"/>
                  <a:pt x="23932" y="11942"/>
                  <a:pt x="24159" y="11942"/>
                </a:cubicBezTo>
                <a:cubicBezTo>
                  <a:pt x="24337" y="11942"/>
                  <a:pt x="24516" y="11907"/>
                  <a:pt x="24682" y="11859"/>
                </a:cubicBezTo>
                <a:cubicBezTo>
                  <a:pt x="24897" y="11799"/>
                  <a:pt x="25111" y="11716"/>
                  <a:pt x="25314" y="11621"/>
                </a:cubicBezTo>
                <a:cubicBezTo>
                  <a:pt x="25683" y="11478"/>
                  <a:pt x="25754" y="11168"/>
                  <a:pt x="25433" y="10895"/>
                </a:cubicBezTo>
                <a:cubicBezTo>
                  <a:pt x="25183" y="10668"/>
                  <a:pt x="24885" y="10514"/>
                  <a:pt x="24611" y="10311"/>
                </a:cubicBezTo>
                <a:cubicBezTo>
                  <a:pt x="24004" y="9835"/>
                  <a:pt x="23337" y="9644"/>
                  <a:pt x="22599" y="9883"/>
                </a:cubicBezTo>
                <a:cubicBezTo>
                  <a:pt x="22385" y="9954"/>
                  <a:pt x="22254" y="9859"/>
                  <a:pt x="22111" y="9740"/>
                </a:cubicBezTo>
                <a:cubicBezTo>
                  <a:pt x="22099" y="9382"/>
                  <a:pt x="22396" y="9240"/>
                  <a:pt x="22611" y="9061"/>
                </a:cubicBezTo>
                <a:cubicBezTo>
                  <a:pt x="22623" y="8930"/>
                  <a:pt x="22635" y="8823"/>
                  <a:pt x="22670" y="8704"/>
                </a:cubicBezTo>
                <a:cubicBezTo>
                  <a:pt x="22777" y="8382"/>
                  <a:pt x="22623" y="8156"/>
                  <a:pt x="22396" y="7930"/>
                </a:cubicBezTo>
                <a:cubicBezTo>
                  <a:pt x="22111" y="7632"/>
                  <a:pt x="21742" y="7513"/>
                  <a:pt x="21373" y="7442"/>
                </a:cubicBezTo>
                <a:cubicBezTo>
                  <a:pt x="20789" y="7323"/>
                  <a:pt x="20194" y="7263"/>
                  <a:pt x="19718" y="7739"/>
                </a:cubicBezTo>
                <a:cubicBezTo>
                  <a:pt x="19682" y="7787"/>
                  <a:pt x="19622" y="7847"/>
                  <a:pt x="19563" y="7847"/>
                </a:cubicBezTo>
                <a:cubicBezTo>
                  <a:pt x="19468" y="7847"/>
                  <a:pt x="19348" y="7847"/>
                  <a:pt x="19301" y="7787"/>
                </a:cubicBezTo>
                <a:cubicBezTo>
                  <a:pt x="19229" y="7716"/>
                  <a:pt x="19206" y="7597"/>
                  <a:pt x="19170" y="7489"/>
                </a:cubicBezTo>
                <a:cubicBezTo>
                  <a:pt x="19158" y="7442"/>
                  <a:pt x="19229" y="7370"/>
                  <a:pt x="19253" y="7311"/>
                </a:cubicBezTo>
                <a:cubicBezTo>
                  <a:pt x="19539" y="6680"/>
                  <a:pt x="19348" y="6013"/>
                  <a:pt x="18777" y="5751"/>
                </a:cubicBezTo>
                <a:cubicBezTo>
                  <a:pt x="17944" y="5358"/>
                  <a:pt x="17098" y="5251"/>
                  <a:pt x="16265" y="5763"/>
                </a:cubicBezTo>
                <a:cubicBezTo>
                  <a:pt x="15967" y="5942"/>
                  <a:pt x="15789" y="5870"/>
                  <a:pt x="15717" y="5549"/>
                </a:cubicBezTo>
                <a:cubicBezTo>
                  <a:pt x="15681" y="5406"/>
                  <a:pt x="15681" y="5239"/>
                  <a:pt x="15681" y="5072"/>
                </a:cubicBezTo>
                <a:cubicBezTo>
                  <a:pt x="15681" y="4941"/>
                  <a:pt x="15729" y="4799"/>
                  <a:pt x="15681" y="4680"/>
                </a:cubicBezTo>
                <a:cubicBezTo>
                  <a:pt x="15491" y="4025"/>
                  <a:pt x="15467" y="3322"/>
                  <a:pt x="15027" y="2751"/>
                </a:cubicBezTo>
                <a:cubicBezTo>
                  <a:pt x="14967" y="2667"/>
                  <a:pt x="14943" y="2548"/>
                  <a:pt x="14884" y="2453"/>
                </a:cubicBezTo>
                <a:cubicBezTo>
                  <a:pt x="14812" y="2334"/>
                  <a:pt x="14729" y="2215"/>
                  <a:pt x="14646" y="2132"/>
                </a:cubicBezTo>
                <a:cubicBezTo>
                  <a:pt x="14431" y="1917"/>
                  <a:pt x="14217" y="1727"/>
                  <a:pt x="13991" y="1536"/>
                </a:cubicBezTo>
                <a:cubicBezTo>
                  <a:pt x="13288" y="941"/>
                  <a:pt x="12467" y="715"/>
                  <a:pt x="11598" y="846"/>
                </a:cubicBezTo>
                <a:cubicBezTo>
                  <a:pt x="10847" y="965"/>
                  <a:pt x="10252" y="1370"/>
                  <a:pt x="9788" y="1965"/>
                </a:cubicBezTo>
                <a:cubicBezTo>
                  <a:pt x="9466" y="2382"/>
                  <a:pt x="9288" y="2870"/>
                  <a:pt x="9050" y="3322"/>
                </a:cubicBezTo>
                <a:cubicBezTo>
                  <a:pt x="8704" y="3977"/>
                  <a:pt x="8740" y="4656"/>
                  <a:pt x="8859" y="5358"/>
                </a:cubicBezTo>
                <a:cubicBezTo>
                  <a:pt x="9121" y="5692"/>
                  <a:pt x="8919" y="6013"/>
                  <a:pt x="8919" y="6358"/>
                </a:cubicBezTo>
                <a:cubicBezTo>
                  <a:pt x="8609" y="6382"/>
                  <a:pt x="8383" y="6299"/>
                  <a:pt x="8169" y="6144"/>
                </a:cubicBezTo>
                <a:cubicBezTo>
                  <a:pt x="8014" y="6025"/>
                  <a:pt x="7859" y="5894"/>
                  <a:pt x="7680" y="5775"/>
                </a:cubicBezTo>
                <a:cubicBezTo>
                  <a:pt x="7323" y="5537"/>
                  <a:pt x="6954" y="5418"/>
                  <a:pt x="6525" y="5537"/>
                </a:cubicBezTo>
                <a:cubicBezTo>
                  <a:pt x="6335" y="5584"/>
                  <a:pt x="6204" y="5692"/>
                  <a:pt x="6133" y="5882"/>
                </a:cubicBezTo>
                <a:cubicBezTo>
                  <a:pt x="5954" y="6370"/>
                  <a:pt x="5906" y="6846"/>
                  <a:pt x="6109" y="7335"/>
                </a:cubicBezTo>
                <a:cubicBezTo>
                  <a:pt x="6133" y="7477"/>
                  <a:pt x="6192" y="7608"/>
                  <a:pt x="6252" y="775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9" name="Google Shape;59;p1"/>
          <p:cNvGrpSpPr/>
          <p:nvPr/>
        </p:nvGrpSpPr>
        <p:grpSpPr>
          <a:xfrm>
            <a:off x="6441497" y="1320909"/>
            <a:ext cx="1304358" cy="1013068"/>
            <a:chOff x="6256718" y="405594"/>
            <a:chExt cx="1534358" cy="1191704"/>
          </a:xfrm>
        </p:grpSpPr>
        <p:sp>
          <p:nvSpPr>
            <p:cNvPr id="60" name="Google Shape;60;p1"/>
            <p:cNvSpPr/>
            <p:nvPr/>
          </p:nvSpPr>
          <p:spPr>
            <a:xfrm>
              <a:off x="6807617" y="417543"/>
              <a:ext cx="584320" cy="414447"/>
            </a:xfrm>
            <a:custGeom>
              <a:rect b="b" l="l" r="r" t="t"/>
              <a:pathLst>
                <a:path extrusionOk="0" h="11967" w="16872">
                  <a:moveTo>
                    <a:pt x="9906" y="11895"/>
                  </a:moveTo>
                  <a:cubicBezTo>
                    <a:pt x="9359" y="11967"/>
                    <a:pt x="8858" y="11800"/>
                    <a:pt x="8358" y="11764"/>
                  </a:cubicBezTo>
                  <a:cubicBezTo>
                    <a:pt x="7965" y="11717"/>
                    <a:pt x="7549" y="11645"/>
                    <a:pt x="7144" y="11586"/>
                  </a:cubicBezTo>
                  <a:cubicBezTo>
                    <a:pt x="7013" y="11562"/>
                    <a:pt x="6882" y="11538"/>
                    <a:pt x="6751" y="11502"/>
                  </a:cubicBezTo>
                  <a:cubicBezTo>
                    <a:pt x="6322" y="11431"/>
                    <a:pt x="5894" y="11383"/>
                    <a:pt x="5477" y="11300"/>
                  </a:cubicBezTo>
                  <a:cubicBezTo>
                    <a:pt x="5060" y="11205"/>
                    <a:pt x="4644" y="11086"/>
                    <a:pt x="4227" y="10967"/>
                  </a:cubicBezTo>
                  <a:cubicBezTo>
                    <a:pt x="4132" y="10943"/>
                    <a:pt x="4048" y="10883"/>
                    <a:pt x="3953" y="10871"/>
                  </a:cubicBezTo>
                  <a:cubicBezTo>
                    <a:pt x="3465" y="10824"/>
                    <a:pt x="3024" y="10645"/>
                    <a:pt x="2548" y="10538"/>
                  </a:cubicBezTo>
                  <a:cubicBezTo>
                    <a:pt x="2286" y="10490"/>
                    <a:pt x="2024" y="10514"/>
                    <a:pt x="1750" y="10466"/>
                  </a:cubicBezTo>
                  <a:cubicBezTo>
                    <a:pt x="1215" y="10371"/>
                    <a:pt x="679" y="10276"/>
                    <a:pt x="167" y="10169"/>
                  </a:cubicBezTo>
                  <a:cubicBezTo>
                    <a:pt x="119" y="10157"/>
                    <a:pt x="72" y="10121"/>
                    <a:pt x="24" y="10097"/>
                  </a:cubicBezTo>
                  <a:cubicBezTo>
                    <a:pt x="0" y="9954"/>
                    <a:pt x="72" y="9895"/>
                    <a:pt x="167" y="9871"/>
                  </a:cubicBezTo>
                  <a:cubicBezTo>
                    <a:pt x="596" y="9752"/>
                    <a:pt x="905" y="9419"/>
                    <a:pt x="1298" y="9240"/>
                  </a:cubicBezTo>
                  <a:cubicBezTo>
                    <a:pt x="1477" y="9157"/>
                    <a:pt x="1655" y="9038"/>
                    <a:pt x="1834" y="8942"/>
                  </a:cubicBezTo>
                  <a:cubicBezTo>
                    <a:pt x="2036" y="8847"/>
                    <a:pt x="2227" y="8740"/>
                    <a:pt x="2405" y="8609"/>
                  </a:cubicBezTo>
                  <a:cubicBezTo>
                    <a:pt x="2608" y="8454"/>
                    <a:pt x="2822" y="8371"/>
                    <a:pt x="3036" y="8228"/>
                  </a:cubicBezTo>
                  <a:cubicBezTo>
                    <a:pt x="3536" y="7919"/>
                    <a:pt x="4060" y="7621"/>
                    <a:pt x="4536" y="7252"/>
                  </a:cubicBezTo>
                  <a:cubicBezTo>
                    <a:pt x="5060" y="6847"/>
                    <a:pt x="5596" y="6478"/>
                    <a:pt x="6144" y="6109"/>
                  </a:cubicBezTo>
                  <a:cubicBezTo>
                    <a:pt x="6894" y="5585"/>
                    <a:pt x="7680" y="5097"/>
                    <a:pt x="8466" y="4632"/>
                  </a:cubicBezTo>
                  <a:cubicBezTo>
                    <a:pt x="8573" y="4573"/>
                    <a:pt x="8692" y="4537"/>
                    <a:pt x="8763" y="4466"/>
                  </a:cubicBezTo>
                  <a:cubicBezTo>
                    <a:pt x="9168" y="4049"/>
                    <a:pt x="9704" y="3847"/>
                    <a:pt x="10168" y="3549"/>
                  </a:cubicBezTo>
                  <a:cubicBezTo>
                    <a:pt x="10549" y="3287"/>
                    <a:pt x="10918" y="2989"/>
                    <a:pt x="11323" y="2751"/>
                  </a:cubicBezTo>
                  <a:cubicBezTo>
                    <a:pt x="11752" y="2501"/>
                    <a:pt x="12133" y="2132"/>
                    <a:pt x="12633" y="1977"/>
                  </a:cubicBezTo>
                  <a:cubicBezTo>
                    <a:pt x="12704" y="1965"/>
                    <a:pt x="12764" y="1906"/>
                    <a:pt x="12823" y="1858"/>
                  </a:cubicBezTo>
                  <a:cubicBezTo>
                    <a:pt x="13430" y="1489"/>
                    <a:pt x="14014" y="1084"/>
                    <a:pt x="14657" y="751"/>
                  </a:cubicBezTo>
                  <a:cubicBezTo>
                    <a:pt x="15252" y="430"/>
                    <a:pt x="15836" y="60"/>
                    <a:pt x="16550" y="1"/>
                  </a:cubicBezTo>
                  <a:cubicBezTo>
                    <a:pt x="16812" y="239"/>
                    <a:pt x="16871" y="513"/>
                    <a:pt x="16764" y="870"/>
                  </a:cubicBezTo>
                  <a:cubicBezTo>
                    <a:pt x="16586" y="1465"/>
                    <a:pt x="16240" y="1942"/>
                    <a:pt x="15907" y="2442"/>
                  </a:cubicBezTo>
                  <a:cubicBezTo>
                    <a:pt x="15490" y="3085"/>
                    <a:pt x="15074" y="3739"/>
                    <a:pt x="14669" y="4394"/>
                  </a:cubicBezTo>
                  <a:cubicBezTo>
                    <a:pt x="14657" y="4406"/>
                    <a:pt x="14657" y="4442"/>
                    <a:pt x="14645" y="4442"/>
                  </a:cubicBezTo>
                  <a:cubicBezTo>
                    <a:pt x="14300" y="4751"/>
                    <a:pt x="14121" y="5168"/>
                    <a:pt x="13859" y="5525"/>
                  </a:cubicBezTo>
                  <a:cubicBezTo>
                    <a:pt x="13561" y="5906"/>
                    <a:pt x="13299" y="6323"/>
                    <a:pt x="13049" y="6740"/>
                  </a:cubicBezTo>
                  <a:cubicBezTo>
                    <a:pt x="12811" y="7145"/>
                    <a:pt x="12537" y="7538"/>
                    <a:pt x="12287" y="7919"/>
                  </a:cubicBezTo>
                  <a:cubicBezTo>
                    <a:pt x="11692" y="8823"/>
                    <a:pt x="11097" y="9752"/>
                    <a:pt x="10561" y="10693"/>
                  </a:cubicBezTo>
                  <a:cubicBezTo>
                    <a:pt x="10430" y="10931"/>
                    <a:pt x="10168" y="11121"/>
                    <a:pt x="10263" y="11443"/>
                  </a:cubicBezTo>
                  <a:cubicBezTo>
                    <a:pt x="10121" y="11609"/>
                    <a:pt x="10013" y="11740"/>
                    <a:pt x="9906" y="11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1"/>
            <p:cNvSpPr/>
            <p:nvPr/>
          </p:nvSpPr>
          <p:spPr>
            <a:xfrm>
              <a:off x="7177076" y="1194419"/>
              <a:ext cx="25178" cy="76711"/>
            </a:xfrm>
            <a:custGeom>
              <a:rect b="b" l="l" r="r" t="t"/>
              <a:pathLst>
                <a:path extrusionOk="0" h="2215" w="727">
                  <a:moveTo>
                    <a:pt x="524" y="2215"/>
                  </a:moveTo>
                  <a:cubicBezTo>
                    <a:pt x="298" y="1905"/>
                    <a:pt x="393" y="1512"/>
                    <a:pt x="286" y="1179"/>
                  </a:cubicBezTo>
                  <a:cubicBezTo>
                    <a:pt x="179" y="822"/>
                    <a:pt x="107" y="465"/>
                    <a:pt x="0" y="60"/>
                  </a:cubicBezTo>
                  <a:cubicBezTo>
                    <a:pt x="72" y="48"/>
                    <a:pt x="155" y="0"/>
                    <a:pt x="215" y="12"/>
                  </a:cubicBezTo>
                  <a:cubicBezTo>
                    <a:pt x="405" y="60"/>
                    <a:pt x="548" y="167"/>
                    <a:pt x="643" y="346"/>
                  </a:cubicBezTo>
                  <a:cubicBezTo>
                    <a:pt x="691" y="441"/>
                    <a:pt x="726" y="548"/>
                    <a:pt x="726" y="667"/>
                  </a:cubicBezTo>
                  <a:cubicBezTo>
                    <a:pt x="726" y="1131"/>
                    <a:pt x="703" y="1584"/>
                    <a:pt x="691" y="2048"/>
                  </a:cubicBezTo>
                  <a:cubicBezTo>
                    <a:pt x="691" y="2108"/>
                    <a:pt x="667" y="2203"/>
                    <a:pt x="524" y="22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"/>
            <p:cNvSpPr/>
            <p:nvPr/>
          </p:nvSpPr>
          <p:spPr>
            <a:xfrm>
              <a:off x="7220367" y="1360170"/>
              <a:ext cx="13645" cy="49524"/>
            </a:xfrm>
            <a:custGeom>
              <a:rect b="b" l="l" r="r" t="t"/>
              <a:pathLst>
                <a:path extrusionOk="0" h="1430" w="394">
                  <a:moveTo>
                    <a:pt x="358" y="1429"/>
                  </a:moveTo>
                  <a:cubicBezTo>
                    <a:pt x="155" y="929"/>
                    <a:pt x="12" y="501"/>
                    <a:pt x="0" y="1"/>
                  </a:cubicBezTo>
                  <a:cubicBezTo>
                    <a:pt x="334" y="334"/>
                    <a:pt x="393" y="524"/>
                    <a:pt x="358" y="14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"/>
            <p:cNvSpPr/>
            <p:nvPr/>
          </p:nvSpPr>
          <p:spPr>
            <a:xfrm>
              <a:off x="7224904" y="706620"/>
              <a:ext cx="21888" cy="36295"/>
            </a:xfrm>
            <a:custGeom>
              <a:rect b="b" l="l" r="r" t="t"/>
              <a:pathLst>
                <a:path extrusionOk="0" h="1048" w="632">
                  <a:moveTo>
                    <a:pt x="0" y="1048"/>
                  </a:moveTo>
                  <a:cubicBezTo>
                    <a:pt x="107" y="643"/>
                    <a:pt x="346" y="334"/>
                    <a:pt x="596" y="0"/>
                  </a:cubicBezTo>
                  <a:cubicBezTo>
                    <a:pt x="596" y="84"/>
                    <a:pt x="631" y="167"/>
                    <a:pt x="596" y="226"/>
                  </a:cubicBezTo>
                  <a:cubicBezTo>
                    <a:pt x="453" y="524"/>
                    <a:pt x="358" y="881"/>
                    <a:pt x="0" y="10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1"/>
            <p:cNvSpPr/>
            <p:nvPr/>
          </p:nvSpPr>
          <p:spPr>
            <a:xfrm>
              <a:off x="7319728" y="577960"/>
              <a:ext cx="10355" cy="12398"/>
            </a:xfrm>
            <a:custGeom>
              <a:rect b="b" l="l" r="r" t="t"/>
              <a:pathLst>
                <a:path extrusionOk="0" h="358" w="299">
                  <a:moveTo>
                    <a:pt x="298" y="24"/>
                  </a:moveTo>
                  <a:cubicBezTo>
                    <a:pt x="298" y="191"/>
                    <a:pt x="263" y="322"/>
                    <a:pt x="1" y="358"/>
                  </a:cubicBezTo>
                  <a:cubicBezTo>
                    <a:pt x="60" y="262"/>
                    <a:pt x="72" y="203"/>
                    <a:pt x="120" y="143"/>
                  </a:cubicBezTo>
                  <a:cubicBezTo>
                    <a:pt x="167" y="84"/>
                    <a:pt x="227" y="48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7329633" y="566428"/>
              <a:ext cx="8693" cy="12398"/>
            </a:xfrm>
            <a:custGeom>
              <a:rect b="b" l="l" r="r" t="t"/>
              <a:pathLst>
                <a:path extrusionOk="0" h="358" w="251">
                  <a:moveTo>
                    <a:pt x="1" y="333"/>
                  </a:moveTo>
                  <a:cubicBezTo>
                    <a:pt x="48" y="238"/>
                    <a:pt x="108" y="155"/>
                    <a:pt x="179" y="0"/>
                  </a:cubicBezTo>
                  <a:cubicBezTo>
                    <a:pt x="251" y="226"/>
                    <a:pt x="179" y="322"/>
                    <a:pt x="36" y="3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1"/>
            <p:cNvSpPr/>
            <p:nvPr/>
          </p:nvSpPr>
          <p:spPr>
            <a:xfrm>
              <a:off x="6256718" y="405594"/>
              <a:ext cx="1534358" cy="1191704"/>
            </a:xfrm>
            <a:custGeom>
              <a:rect b="b" l="l" r="r" t="t"/>
              <a:pathLst>
                <a:path extrusionOk="0" h="34410" w="44304">
                  <a:moveTo>
                    <a:pt x="27599" y="26909"/>
                  </a:moveTo>
                  <a:cubicBezTo>
                    <a:pt x="27647" y="26944"/>
                    <a:pt x="27682" y="26968"/>
                    <a:pt x="27718" y="26968"/>
                  </a:cubicBezTo>
                  <a:cubicBezTo>
                    <a:pt x="28433" y="27135"/>
                    <a:pt x="28623" y="27694"/>
                    <a:pt x="28754" y="28314"/>
                  </a:cubicBezTo>
                  <a:cubicBezTo>
                    <a:pt x="28778" y="28492"/>
                    <a:pt x="28790" y="28683"/>
                    <a:pt x="28814" y="28873"/>
                  </a:cubicBezTo>
                  <a:cubicBezTo>
                    <a:pt x="28873" y="29349"/>
                    <a:pt x="28814" y="29814"/>
                    <a:pt x="28635" y="30266"/>
                  </a:cubicBezTo>
                  <a:cubicBezTo>
                    <a:pt x="28587" y="30361"/>
                    <a:pt x="28552" y="30481"/>
                    <a:pt x="28587" y="30588"/>
                  </a:cubicBezTo>
                  <a:cubicBezTo>
                    <a:pt x="28671" y="30945"/>
                    <a:pt x="28718" y="31314"/>
                    <a:pt x="28814" y="31695"/>
                  </a:cubicBezTo>
                  <a:cubicBezTo>
                    <a:pt x="28968" y="32302"/>
                    <a:pt x="29016" y="32909"/>
                    <a:pt x="28956" y="33529"/>
                  </a:cubicBezTo>
                  <a:cubicBezTo>
                    <a:pt x="28909" y="33933"/>
                    <a:pt x="28647" y="34207"/>
                    <a:pt x="28314" y="34410"/>
                  </a:cubicBezTo>
                  <a:cubicBezTo>
                    <a:pt x="27682" y="34231"/>
                    <a:pt x="27159" y="33910"/>
                    <a:pt x="26706" y="33433"/>
                  </a:cubicBezTo>
                  <a:cubicBezTo>
                    <a:pt x="26278" y="32981"/>
                    <a:pt x="25873" y="32517"/>
                    <a:pt x="25432" y="32100"/>
                  </a:cubicBezTo>
                  <a:cubicBezTo>
                    <a:pt x="24765" y="31469"/>
                    <a:pt x="24146" y="30778"/>
                    <a:pt x="23551" y="30076"/>
                  </a:cubicBezTo>
                  <a:cubicBezTo>
                    <a:pt x="22896" y="29302"/>
                    <a:pt x="22301" y="28504"/>
                    <a:pt x="21646" y="27718"/>
                  </a:cubicBezTo>
                  <a:cubicBezTo>
                    <a:pt x="21456" y="27492"/>
                    <a:pt x="21205" y="27373"/>
                    <a:pt x="21027" y="27147"/>
                  </a:cubicBezTo>
                  <a:cubicBezTo>
                    <a:pt x="20860" y="26944"/>
                    <a:pt x="20789" y="26659"/>
                    <a:pt x="20610" y="26480"/>
                  </a:cubicBezTo>
                  <a:cubicBezTo>
                    <a:pt x="20158" y="26016"/>
                    <a:pt x="19824" y="25480"/>
                    <a:pt x="19431" y="24980"/>
                  </a:cubicBezTo>
                  <a:cubicBezTo>
                    <a:pt x="19408" y="24944"/>
                    <a:pt x="19384" y="24920"/>
                    <a:pt x="19372" y="24885"/>
                  </a:cubicBezTo>
                  <a:cubicBezTo>
                    <a:pt x="19241" y="24647"/>
                    <a:pt x="18943" y="24539"/>
                    <a:pt x="18836" y="24242"/>
                  </a:cubicBezTo>
                  <a:cubicBezTo>
                    <a:pt x="18753" y="23992"/>
                    <a:pt x="18598" y="23742"/>
                    <a:pt x="18431" y="23515"/>
                  </a:cubicBezTo>
                  <a:cubicBezTo>
                    <a:pt x="18253" y="23277"/>
                    <a:pt x="18050" y="23075"/>
                    <a:pt x="17860" y="22837"/>
                  </a:cubicBezTo>
                  <a:cubicBezTo>
                    <a:pt x="17753" y="22718"/>
                    <a:pt x="17657" y="22611"/>
                    <a:pt x="17586" y="22480"/>
                  </a:cubicBezTo>
                  <a:cubicBezTo>
                    <a:pt x="17300" y="21956"/>
                    <a:pt x="16884" y="21551"/>
                    <a:pt x="16491" y="21134"/>
                  </a:cubicBezTo>
                  <a:cubicBezTo>
                    <a:pt x="16217" y="20848"/>
                    <a:pt x="15979" y="20539"/>
                    <a:pt x="15729" y="20229"/>
                  </a:cubicBezTo>
                  <a:cubicBezTo>
                    <a:pt x="15383" y="19813"/>
                    <a:pt x="15014" y="19408"/>
                    <a:pt x="14776" y="18908"/>
                  </a:cubicBezTo>
                  <a:cubicBezTo>
                    <a:pt x="14740" y="18848"/>
                    <a:pt x="14669" y="18801"/>
                    <a:pt x="14598" y="18789"/>
                  </a:cubicBezTo>
                  <a:cubicBezTo>
                    <a:pt x="14359" y="18705"/>
                    <a:pt x="14121" y="18646"/>
                    <a:pt x="13883" y="18610"/>
                  </a:cubicBezTo>
                  <a:cubicBezTo>
                    <a:pt x="13216" y="18491"/>
                    <a:pt x="12538" y="18396"/>
                    <a:pt x="11883" y="18277"/>
                  </a:cubicBezTo>
                  <a:cubicBezTo>
                    <a:pt x="11371" y="18193"/>
                    <a:pt x="10859" y="18074"/>
                    <a:pt x="10335" y="17979"/>
                  </a:cubicBezTo>
                  <a:cubicBezTo>
                    <a:pt x="9728" y="17860"/>
                    <a:pt x="9121" y="17777"/>
                    <a:pt x="8513" y="17658"/>
                  </a:cubicBezTo>
                  <a:cubicBezTo>
                    <a:pt x="8037" y="17562"/>
                    <a:pt x="7537" y="17455"/>
                    <a:pt x="7085" y="17324"/>
                  </a:cubicBezTo>
                  <a:cubicBezTo>
                    <a:pt x="6442" y="17134"/>
                    <a:pt x="5787" y="17062"/>
                    <a:pt x="5144" y="16907"/>
                  </a:cubicBezTo>
                  <a:cubicBezTo>
                    <a:pt x="5037" y="16884"/>
                    <a:pt x="4906" y="16884"/>
                    <a:pt x="4822" y="16836"/>
                  </a:cubicBezTo>
                  <a:cubicBezTo>
                    <a:pt x="4299" y="16586"/>
                    <a:pt x="3775" y="16312"/>
                    <a:pt x="3251" y="16062"/>
                  </a:cubicBezTo>
                  <a:cubicBezTo>
                    <a:pt x="2584" y="15729"/>
                    <a:pt x="2096" y="15169"/>
                    <a:pt x="1513" y="14717"/>
                  </a:cubicBezTo>
                  <a:cubicBezTo>
                    <a:pt x="1310" y="14574"/>
                    <a:pt x="1155" y="14336"/>
                    <a:pt x="1012" y="14121"/>
                  </a:cubicBezTo>
                  <a:cubicBezTo>
                    <a:pt x="679" y="13633"/>
                    <a:pt x="310" y="13157"/>
                    <a:pt x="143" y="12562"/>
                  </a:cubicBezTo>
                  <a:cubicBezTo>
                    <a:pt x="0" y="12038"/>
                    <a:pt x="60" y="11585"/>
                    <a:pt x="417" y="11133"/>
                  </a:cubicBezTo>
                  <a:cubicBezTo>
                    <a:pt x="691" y="10788"/>
                    <a:pt x="1024" y="10526"/>
                    <a:pt x="1453" y="10407"/>
                  </a:cubicBezTo>
                  <a:cubicBezTo>
                    <a:pt x="1822" y="10299"/>
                    <a:pt x="2203" y="10180"/>
                    <a:pt x="2596" y="10169"/>
                  </a:cubicBezTo>
                  <a:cubicBezTo>
                    <a:pt x="3298" y="10133"/>
                    <a:pt x="3989" y="10049"/>
                    <a:pt x="4668" y="9990"/>
                  </a:cubicBezTo>
                  <a:cubicBezTo>
                    <a:pt x="4906" y="9978"/>
                    <a:pt x="5156" y="9954"/>
                    <a:pt x="5394" y="9954"/>
                  </a:cubicBezTo>
                  <a:cubicBezTo>
                    <a:pt x="5715" y="9942"/>
                    <a:pt x="6037" y="9942"/>
                    <a:pt x="6346" y="9942"/>
                  </a:cubicBezTo>
                  <a:cubicBezTo>
                    <a:pt x="6585" y="9942"/>
                    <a:pt x="6847" y="9954"/>
                    <a:pt x="7085" y="9954"/>
                  </a:cubicBezTo>
                  <a:cubicBezTo>
                    <a:pt x="7537" y="9954"/>
                    <a:pt x="8013" y="9954"/>
                    <a:pt x="8478" y="9978"/>
                  </a:cubicBezTo>
                  <a:cubicBezTo>
                    <a:pt x="8942" y="9990"/>
                    <a:pt x="9418" y="10038"/>
                    <a:pt x="9883" y="10061"/>
                  </a:cubicBezTo>
                  <a:cubicBezTo>
                    <a:pt x="9954" y="10061"/>
                    <a:pt x="10026" y="10061"/>
                    <a:pt x="10097" y="10049"/>
                  </a:cubicBezTo>
                  <a:cubicBezTo>
                    <a:pt x="10180" y="10038"/>
                    <a:pt x="10264" y="9990"/>
                    <a:pt x="10323" y="10014"/>
                  </a:cubicBezTo>
                  <a:cubicBezTo>
                    <a:pt x="10776" y="10192"/>
                    <a:pt x="11252" y="10073"/>
                    <a:pt x="11704" y="10180"/>
                  </a:cubicBezTo>
                  <a:cubicBezTo>
                    <a:pt x="12121" y="10276"/>
                    <a:pt x="12573" y="10276"/>
                    <a:pt x="13002" y="10311"/>
                  </a:cubicBezTo>
                  <a:cubicBezTo>
                    <a:pt x="13240" y="10347"/>
                    <a:pt x="13490" y="10335"/>
                    <a:pt x="13728" y="10395"/>
                  </a:cubicBezTo>
                  <a:cubicBezTo>
                    <a:pt x="14288" y="10514"/>
                    <a:pt x="14788" y="10347"/>
                    <a:pt x="15252" y="10109"/>
                  </a:cubicBezTo>
                  <a:cubicBezTo>
                    <a:pt x="15562" y="9942"/>
                    <a:pt x="15848" y="9716"/>
                    <a:pt x="16145" y="9514"/>
                  </a:cubicBezTo>
                  <a:cubicBezTo>
                    <a:pt x="16753" y="9097"/>
                    <a:pt x="17360" y="8704"/>
                    <a:pt x="18050" y="8430"/>
                  </a:cubicBezTo>
                  <a:cubicBezTo>
                    <a:pt x="18157" y="8383"/>
                    <a:pt x="18253" y="8323"/>
                    <a:pt x="18336" y="8252"/>
                  </a:cubicBezTo>
                  <a:cubicBezTo>
                    <a:pt x="18753" y="7835"/>
                    <a:pt x="19253" y="7549"/>
                    <a:pt x="19777" y="7263"/>
                  </a:cubicBezTo>
                  <a:cubicBezTo>
                    <a:pt x="20039" y="7121"/>
                    <a:pt x="20265" y="6859"/>
                    <a:pt x="20503" y="6656"/>
                  </a:cubicBezTo>
                  <a:cubicBezTo>
                    <a:pt x="20658" y="6501"/>
                    <a:pt x="20801" y="6370"/>
                    <a:pt x="21015" y="6311"/>
                  </a:cubicBezTo>
                  <a:cubicBezTo>
                    <a:pt x="21134" y="6263"/>
                    <a:pt x="21229" y="6180"/>
                    <a:pt x="21336" y="6109"/>
                  </a:cubicBezTo>
                  <a:cubicBezTo>
                    <a:pt x="21563" y="5954"/>
                    <a:pt x="21741" y="5763"/>
                    <a:pt x="22003" y="5692"/>
                  </a:cubicBezTo>
                  <a:cubicBezTo>
                    <a:pt x="22408" y="5251"/>
                    <a:pt x="23039" y="5132"/>
                    <a:pt x="23420" y="4680"/>
                  </a:cubicBezTo>
                  <a:cubicBezTo>
                    <a:pt x="23480" y="4585"/>
                    <a:pt x="23599" y="4525"/>
                    <a:pt x="23706" y="4501"/>
                  </a:cubicBezTo>
                  <a:cubicBezTo>
                    <a:pt x="23992" y="4442"/>
                    <a:pt x="24230" y="4275"/>
                    <a:pt x="24468" y="4120"/>
                  </a:cubicBezTo>
                  <a:cubicBezTo>
                    <a:pt x="24980" y="3787"/>
                    <a:pt x="25551" y="3513"/>
                    <a:pt x="26039" y="3144"/>
                  </a:cubicBezTo>
                  <a:cubicBezTo>
                    <a:pt x="26516" y="2775"/>
                    <a:pt x="27051" y="2501"/>
                    <a:pt x="27563" y="2191"/>
                  </a:cubicBezTo>
                  <a:cubicBezTo>
                    <a:pt x="28040" y="1894"/>
                    <a:pt x="28516" y="1560"/>
                    <a:pt x="29064" y="1417"/>
                  </a:cubicBezTo>
                  <a:cubicBezTo>
                    <a:pt x="29206" y="1370"/>
                    <a:pt x="29349" y="1310"/>
                    <a:pt x="29468" y="1227"/>
                  </a:cubicBezTo>
                  <a:cubicBezTo>
                    <a:pt x="29968" y="870"/>
                    <a:pt x="30564" y="667"/>
                    <a:pt x="31100" y="358"/>
                  </a:cubicBezTo>
                  <a:cubicBezTo>
                    <a:pt x="31588" y="60"/>
                    <a:pt x="32124" y="48"/>
                    <a:pt x="32683" y="1"/>
                  </a:cubicBezTo>
                  <a:cubicBezTo>
                    <a:pt x="32743" y="1"/>
                    <a:pt x="32826" y="48"/>
                    <a:pt x="32874" y="108"/>
                  </a:cubicBezTo>
                  <a:cubicBezTo>
                    <a:pt x="33076" y="453"/>
                    <a:pt x="33231" y="786"/>
                    <a:pt x="33076" y="1227"/>
                  </a:cubicBezTo>
                  <a:cubicBezTo>
                    <a:pt x="32874" y="1798"/>
                    <a:pt x="32647" y="2370"/>
                    <a:pt x="32290" y="2894"/>
                  </a:cubicBezTo>
                  <a:cubicBezTo>
                    <a:pt x="32004" y="3287"/>
                    <a:pt x="31814" y="3739"/>
                    <a:pt x="31564" y="4204"/>
                  </a:cubicBezTo>
                  <a:cubicBezTo>
                    <a:pt x="31588" y="4346"/>
                    <a:pt x="31647" y="4537"/>
                    <a:pt x="31683" y="4715"/>
                  </a:cubicBezTo>
                  <a:cubicBezTo>
                    <a:pt x="31731" y="4954"/>
                    <a:pt x="31695" y="5168"/>
                    <a:pt x="31528" y="5358"/>
                  </a:cubicBezTo>
                  <a:cubicBezTo>
                    <a:pt x="31254" y="5692"/>
                    <a:pt x="30981" y="6025"/>
                    <a:pt x="30695" y="6359"/>
                  </a:cubicBezTo>
                  <a:cubicBezTo>
                    <a:pt x="30504" y="6585"/>
                    <a:pt x="30242" y="6668"/>
                    <a:pt x="29909" y="6656"/>
                  </a:cubicBezTo>
                  <a:cubicBezTo>
                    <a:pt x="29611" y="7085"/>
                    <a:pt x="29326" y="7537"/>
                    <a:pt x="29028" y="7978"/>
                  </a:cubicBezTo>
                  <a:cubicBezTo>
                    <a:pt x="29076" y="8216"/>
                    <a:pt x="29123" y="8454"/>
                    <a:pt x="29147" y="8692"/>
                  </a:cubicBezTo>
                  <a:cubicBezTo>
                    <a:pt x="29171" y="8752"/>
                    <a:pt x="29147" y="8811"/>
                    <a:pt x="29147" y="8859"/>
                  </a:cubicBezTo>
                  <a:cubicBezTo>
                    <a:pt x="29028" y="9347"/>
                    <a:pt x="28992" y="9871"/>
                    <a:pt x="28516" y="10180"/>
                  </a:cubicBezTo>
                  <a:cubicBezTo>
                    <a:pt x="28480" y="10192"/>
                    <a:pt x="28468" y="10240"/>
                    <a:pt x="28433" y="10276"/>
                  </a:cubicBezTo>
                  <a:cubicBezTo>
                    <a:pt x="28242" y="10585"/>
                    <a:pt x="27944" y="10716"/>
                    <a:pt x="27587" y="10752"/>
                  </a:cubicBezTo>
                  <a:cubicBezTo>
                    <a:pt x="27504" y="10764"/>
                    <a:pt x="27409" y="10764"/>
                    <a:pt x="27301" y="10776"/>
                  </a:cubicBezTo>
                  <a:cubicBezTo>
                    <a:pt x="27087" y="11061"/>
                    <a:pt x="26920" y="11347"/>
                    <a:pt x="26849" y="11681"/>
                  </a:cubicBezTo>
                  <a:cubicBezTo>
                    <a:pt x="26801" y="11919"/>
                    <a:pt x="26682" y="12145"/>
                    <a:pt x="26587" y="12395"/>
                  </a:cubicBezTo>
                  <a:cubicBezTo>
                    <a:pt x="26635" y="12431"/>
                    <a:pt x="26706" y="12490"/>
                    <a:pt x="26790" y="12502"/>
                  </a:cubicBezTo>
                  <a:cubicBezTo>
                    <a:pt x="27159" y="12550"/>
                    <a:pt x="27528" y="12621"/>
                    <a:pt x="27885" y="12693"/>
                  </a:cubicBezTo>
                  <a:cubicBezTo>
                    <a:pt x="28278" y="12776"/>
                    <a:pt x="28659" y="12812"/>
                    <a:pt x="29052" y="12871"/>
                  </a:cubicBezTo>
                  <a:cubicBezTo>
                    <a:pt x="29718" y="12966"/>
                    <a:pt x="30385" y="13038"/>
                    <a:pt x="31040" y="13205"/>
                  </a:cubicBezTo>
                  <a:cubicBezTo>
                    <a:pt x="31433" y="13288"/>
                    <a:pt x="31814" y="13347"/>
                    <a:pt x="32207" y="13431"/>
                  </a:cubicBezTo>
                  <a:cubicBezTo>
                    <a:pt x="32457" y="13467"/>
                    <a:pt x="32719" y="13526"/>
                    <a:pt x="32981" y="13574"/>
                  </a:cubicBezTo>
                  <a:cubicBezTo>
                    <a:pt x="33290" y="13633"/>
                    <a:pt x="33600" y="13693"/>
                    <a:pt x="33933" y="13693"/>
                  </a:cubicBezTo>
                  <a:cubicBezTo>
                    <a:pt x="34362" y="13693"/>
                    <a:pt x="34791" y="13752"/>
                    <a:pt x="35219" y="13812"/>
                  </a:cubicBezTo>
                  <a:cubicBezTo>
                    <a:pt x="35457" y="13848"/>
                    <a:pt x="35672" y="13812"/>
                    <a:pt x="35862" y="13681"/>
                  </a:cubicBezTo>
                  <a:cubicBezTo>
                    <a:pt x="36398" y="13312"/>
                    <a:pt x="36946" y="12931"/>
                    <a:pt x="37481" y="12550"/>
                  </a:cubicBezTo>
                  <a:cubicBezTo>
                    <a:pt x="37767" y="12359"/>
                    <a:pt x="38053" y="12157"/>
                    <a:pt x="38303" y="11943"/>
                  </a:cubicBezTo>
                  <a:cubicBezTo>
                    <a:pt x="38791" y="11502"/>
                    <a:pt x="39267" y="11050"/>
                    <a:pt x="39744" y="10597"/>
                  </a:cubicBezTo>
                  <a:cubicBezTo>
                    <a:pt x="39970" y="10395"/>
                    <a:pt x="40184" y="10169"/>
                    <a:pt x="40458" y="10061"/>
                  </a:cubicBezTo>
                  <a:cubicBezTo>
                    <a:pt x="40565" y="10014"/>
                    <a:pt x="40672" y="9954"/>
                    <a:pt x="40744" y="9871"/>
                  </a:cubicBezTo>
                  <a:cubicBezTo>
                    <a:pt x="40958" y="9633"/>
                    <a:pt x="41208" y="9645"/>
                    <a:pt x="41470" y="9716"/>
                  </a:cubicBezTo>
                  <a:cubicBezTo>
                    <a:pt x="41625" y="9764"/>
                    <a:pt x="41756" y="9823"/>
                    <a:pt x="41910" y="9835"/>
                  </a:cubicBezTo>
                  <a:cubicBezTo>
                    <a:pt x="42172" y="9859"/>
                    <a:pt x="42327" y="10014"/>
                    <a:pt x="42422" y="10216"/>
                  </a:cubicBezTo>
                  <a:cubicBezTo>
                    <a:pt x="42625" y="10597"/>
                    <a:pt x="42649" y="11002"/>
                    <a:pt x="42518" y="11419"/>
                  </a:cubicBezTo>
                  <a:cubicBezTo>
                    <a:pt x="42303" y="12038"/>
                    <a:pt x="42101" y="12657"/>
                    <a:pt x="42030" y="13324"/>
                  </a:cubicBezTo>
                  <a:cubicBezTo>
                    <a:pt x="41970" y="13871"/>
                    <a:pt x="41815" y="14419"/>
                    <a:pt x="41684" y="14979"/>
                  </a:cubicBezTo>
                  <a:cubicBezTo>
                    <a:pt x="41553" y="15491"/>
                    <a:pt x="41398" y="16026"/>
                    <a:pt x="41256" y="16586"/>
                  </a:cubicBezTo>
                  <a:cubicBezTo>
                    <a:pt x="41387" y="16622"/>
                    <a:pt x="41506" y="16681"/>
                    <a:pt x="41625" y="16705"/>
                  </a:cubicBezTo>
                  <a:cubicBezTo>
                    <a:pt x="41934" y="16741"/>
                    <a:pt x="42268" y="16776"/>
                    <a:pt x="42577" y="16800"/>
                  </a:cubicBezTo>
                  <a:cubicBezTo>
                    <a:pt x="43006" y="16848"/>
                    <a:pt x="43423" y="16967"/>
                    <a:pt x="43827" y="17146"/>
                  </a:cubicBezTo>
                  <a:cubicBezTo>
                    <a:pt x="44137" y="17277"/>
                    <a:pt x="44304" y="17598"/>
                    <a:pt x="44208" y="17919"/>
                  </a:cubicBezTo>
                  <a:cubicBezTo>
                    <a:pt x="44173" y="18086"/>
                    <a:pt x="44089" y="18229"/>
                    <a:pt x="43958" y="18348"/>
                  </a:cubicBezTo>
                  <a:cubicBezTo>
                    <a:pt x="43661" y="18646"/>
                    <a:pt x="43399" y="18943"/>
                    <a:pt x="43113" y="19241"/>
                  </a:cubicBezTo>
                  <a:cubicBezTo>
                    <a:pt x="42934" y="19443"/>
                    <a:pt x="42720" y="19598"/>
                    <a:pt x="42541" y="19777"/>
                  </a:cubicBezTo>
                  <a:cubicBezTo>
                    <a:pt x="42530" y="19801"/>
                    <a:pt x="42518" y="19801"/>
                    <a:pt x="42506" y="19813"/>
                  </a:cubicBezTo>
                  <a:cubicBezTo>
                    <a:pt x="42303" y="20015"/>
                    <a:pt x="42125" y="20241"/>
                    <a:pt x="41910" y="20408"/>
                  </a:cubicBezTo>
                  <a:cubicBezTo>
                    <a:pt x="41684" y="20575"/>
                    <a:pt x="41434" y="20694"/>
                    <a:pt x="41196" y="20825"/>
                  </a:cubicBezTo>
                  <a:cubicBezTo>
                    <a:pt x="41160" y="21146"/>
                    <a:pt x="41279" y="21420"/>
                    <a:pt x="41398" y="21658"/>
                  </a:cubicBezTo>
                  <a:cubicBezTo>
                    <a:pt x="41589" y="22063"/>
                    <a:pt x="41791" y="22456"/>
                    <a:pt x="41922" y="22896"/>
                  </a:cubicBezTo>
                  <a:cubicBezTo>
                    <a:pt x="41946" y="22992"/>
                    <a:pt x="42006" y="23099"/>
                    <a:pt x="42065" y="23194"/>
                  </a:cubicBezTo>
                  <a:cubicBezTo>
                    <a:pt x="42232" y="23492"/>
                    <a:pt x="42363" y="23801"/>
                    <a:pt x="42458" y="24123"/>
                  </a:cubicBezTo>
                  <a:cubicBezTo>
                    <a:pt x="42518" y="24325"/>
                    <a:pt x="42601" y="24516"/>
                    <a:pt x="42684" y="24706"/>
                  </a:cubicBezTo>
                  <a:cubicBezTo>
                    <a:pt x="42756" y="24885"/>
                    <a:pt x="42815" y="25051"/>
                    <a:pt x="42875" y="25218"/>
                  </a:cubicBezTo>
                  <a:cubicBezTo>
                    <a:pt x="42720" y="25420"/>
                    <a:pt x="42601" y="25611"/>
                    <a:pt x="42482" y="25789"/>
                  </a:cubicBezTo>
                  <a:cubicBezTo>
                    <a:pt x="42399" y="25944"/>
                    <a:pt x="42268" y="26028"/>
                    <a:pt x="42101" y="26111"/>
                  </a:cubicBezTo>
                  <a:cubicBezTo>
                    <a:pt x="41803" y="26206"/>
                    <a:pt x="41506" y="26242"/>
                    <a:pt x="41208" y="26194"/>
                  </a:cubicBezTo>
                  <a:cubicBezTo>
                    <a:pt x="40672" y="26123"/>
                    <a:pt x="40136" y="26016"/>
                    <a:pt x="39601" y="25932"/>
                  </a:cubicBezTo>
                  <a:cubicBezTo>
                    <a:pt x="39470" y="25909"/>
                    <a:pt x="39351" y="25932"/>
                    <a:pt x="39208" y="25932"/>
                  </a:cubicBezTo>
                  <a:cubicBezTo>
                    <a:pt x="38910" y="25932"/>
                    <a:pt x="38660" y="25837"/>
                    <a:pt x="38434" y="25647"/>
                  </a:cubicBezTo>
                  <a:cubicBezTo>
                    <a:pt x="38243" y="25468"/>
                    <a:pt x="38053" y="25289"/>
                    <a:pt x="37862" y="25123"/>
                  </a:cubicBezTo>
                  <a:cubicBezTo>
                    <a:pt x="37684" y="24980"/>
                    <a:pt x="37517" y="24837"/>
                    <a:pt x="37398" y="24635"/>
                  </a:cubicBezTo>
                  <a:cubicBezTo>
                    <a:pt x="37338" y="24539"/>
                    <a:pt x="37243" y="24468"/>
                    <a:pt x="37160" y="24396"/>
                  </a:cubicBezTo>
                  <a:cubicBezTo>
                    <a:pt x="36636" y="23885"/>
                    <a:pt x="36076" y="23396"/>
                    <a:pt x="35612" y="22837"/>
                  </a:cubicBezTo>
                  <a:cubicBezTo>
                    <a:pt x="35398" y="22599"/>
                    <a:pt x="35195" y="22361"/>
                    <a:pt x="34957" y="22134"/>
                  </a:cubicBezTo>
                  <a:cubicBezTo>
                    <a:pt x="34850" y="22039"/>
                    <a:pt x="34707" y="21980"/>
                    <a:pt x="34552" y="21956"/>
                  </a:cubicBezTo>
                  <a:cubicBezTo>
                    <a:pt x="34267" y="21908"/>
                    <a:pt x="33993" y="21908"/>
                    <a:pt x="33707" y="21860"/>
                  </a:cubicBezTo>
                  <a:cubicBezTo>
                    <a:pt x="33052" y="21765"/>
                    <a:pt x="32409" y="21646"/>
                    <a:pt x="31754" y="21539"/>
                  </a:cubicBezTo>
                  <a:cubicBezTo>
                    <a:pt x="31290" y="21468"/>
                    <a:pt x="30814" y="21408"/>
                    <a:pt x="30361" y="21325"/>
                  </a:cubicBezTo>
                  <a:cubicBezTo>
                    <a:pt x="29778" y="21241"/>
                    <a:pt x="29206" y="21075"/>
                    <a:pt x="28635" y="21110"/>
                  </a:cubicBezTo>
                  <a:cubicBezTo>
                    <a:pt x="28111" y="20896"/>
                    <a:pt x="27516" y="21003"/>
                    <a:pt x="26992" y="20765"/>
                  </a:cubicBezTo>
                  <a:cubicBezTo>
                    <a:pt x="26754" y="20658"/>
                    <a:pt x="26492" y="20658"/>
                    <a:pt x="26194" y="20598"/>
                  </a:cubicBezTo>
                  <a:cubicBezTo>
                    <a:pt x="26087" y="20872"/>
                    <a:pt x="26289" y="21122"/>
                    <a:pt x="26313" y="21384"/>
                  </a:cubicBezTo>
                  <a:cubicBezTo>
                    <a:pt x="26325" y="21670"/>
                    <a:pt x="26409" y="21944"/>
                    <a:pt x="26528" y="22206"/>
                  </a:cubicBezTo>
                  <a:cubicBezTo>
                    <a:pt x="26980" y="22277"/>
                    <a:pt x="27361" y="22444"/>
                    <a:pt x="27706" y="22742"/>
                  </a:cubicBezTo>
                  <a:cubicBezTo>
                    <a:pt x="27813" y="22837"/>
                    <a:pt x="27885" y="22920"/>
                    <a:pt x="27897" y="23075"/>
                  </a:cubicBezTo>
                  <a:cubicBezTo>
                    <a:pt x="27992" y="23765"/>
                    <a:pt x="28075" y="24456"/>
                    <a:pt x="27873" y="25135"/>
                  </a:cubicBezTo>
                  <a:cubicBezTo>
                    <a:pt x="27802" y="25373"/>
                    <a:pt x="27742" y="25611"/>
                    <a:pt x="27528" y="25766"/>
                  </a:cubicBezTo>
                  <a:cubicBezTo>
                    <a:pt x="27409" y="25849"/>
                    <a:pt x="27385" y="25968"/>
                    <a:pt x="27409" y="26111"/>
                  </a:cubicBezTo>
                  <a:cubicBezTo>
                    <a:pt x="27444" y="26349"/>
                    <a:pt x="27528" y="26635"/>
                    <a:pt x="27599" y="26909"/>
                  </a:cubicBezTo>
                  <a:close/>
                  <a:moveTo>
                    <a:pt x="30981" y="4977"/>
                  </a:moveTo>
                  <a:cubicBezTo>
                    <a:pt x="30933" y="5025"/>
                    <a:pt x="30873" y="5061"/>
                    <a:pt x="30838" y="5120"/>
                  </a:cubicBezTo>
                  <a:cubicBezTo>
                    <a:pt x="30790" y="5168"/>
                    <a:pt x="30766" y="5227"/>
                    <a:pt x="30719" y="5335"/>
                  </a:cubicBezTo>
                  <a:cubicBezTo>
                    <a:pt x="30969" y="5299"/>
                    <a:pt x="30992" y="5168"/>
                    <a:pt x="31016" y="5001"/>
                  </a:cubicBezTo>
                  <a:cubicBezTo>
                    <a:pt x="31159" y="4966"/>
                    <a:pt x="31231" y="4870"/>
                    <a:pt x="31159" y="4644"/>
                  </a:cubicBezTo>
                  <a:cubicBezTo>
                    <a:pt x="31064" y="4799"/>
                    <a:pt x="31028" y="4882"/>
                    <a:pt x="30981" y="4977"/>
                  </a:cubicBezTo>
                  <a:close/>
                  <a:moveTo>
                    <a:pt x="40684" y="10514"/>
                  </a:moveTo>
                  <a:cubicBezTo>
                    <a:pt x="40636" y="10514"/>
                    <a:pt x="40625" y="10502"/>
                    <a:pt x="40613" y="10514"/>
                  </a:cubicBezTo>
                  <a:cubicBezTo>
                    <a:pt x="39946" y="11061"/>
                    <a:pt x="39327" y="11657"/>
                    <a:pt x="38660" y="12204"/>
                  </a:cubicBezTo>
                  <a:cubicBezTo>
                    <a:pt x="38470" y="12359"/>
                    <a:pt x="38303" y="12550"/>
                    <a:pt x="38124" y="12705"/>
                  </a:cubicBezTo>
                  <a:cubicBezTo>
                    <a:pt x="37993" y="12800"/>
                    <a:pt x="37839" y="12895"/>
                    <a:pt x="37708" y="12978"/>
                  </a:cubicBezTo>
                  <a:cubicBezTo>
                    <a:pt x="37088" y="13431"/>
                    <a:pt x="36457" y="13895"/>
                    <a:pt x="35838" y="14336"/>
                  </a:cubicBezTo>
                  <a:cubicBezTo>
                    <a:pt x="35731" y="14407"/>
                    <a:pt x="35612" y="14455"/>
                    <a:pt x="35457" y="14431"/>
                  </a:cubicBezTo>
                  <a:cubicBezTo>
                    <a:pt x="34957" y="14348"/>
                    <a:pt x="34469" y="14276"/>
                    <a:pt x="33957" y="14205"/>
                  </a:cubicBezTo>
                  <a:cubicBezTo>
                    <a:pt x="33136" y="14098"/>
                    <a:pt x="32338" y="13848"/>
                    <a:pt x="31516" y="13752"/>
                  </a:cubicBezTo>
                  <a:cubicBezTo>
                    <a:pt x="30861" y="13681"/>
                    <a:pt x="30219" y="13538"/>
                    <a:pt x="29564" y="13431"/>
                  </a:cubicBezTo>
                  <a:cubicBezTo>
                    <a:pt x="29111" y="13359"/>
                    <a:pt x="28647" y="13264"/>
                    <a:pt x="28183" y="13193"/>
                  </a:cubicBezTo>
                  <a:cubicBezTo>
                    <a:pt x="27718" y="13097"/>
                    <a:pt x="27266" y="13014"/>
                    <a:pt x="26801" y="12943"/>
                  </a:cubicBezTo>
                  <a:cubicBezTo>
                    <a:pt x="26028" y="12824"/>
                    <a:pt x="25242" y="12728"/>
                    <a:pt x="24444" y="12609"/>
                  </a:cubicBezTo>
                  <a:cubicBezTo>
                    <a:pt x="23646" y="12490"/>
                    <a:pt x="22860" y="12324"/>
                    <a:pt x="22051" y="12240"/>
                  </a:cubicBezTo>
                  <a:cubicBezTo>
                    <a:pt x="21670" y="12193"/>
                    <a:pt x="21277" y="12121"/>
                    <a:pt x="20908" y="11990"/>
                  </a:cubicBezTo>
                  <a:cubicBezTo>
                    <a:pt x="20420" y="11823"/>
                    <a:pt x="19884" y="11704"/>
                    <a:pt x="19360" y="11657"/>
                  </a:cubicBezTo>
                  <a:cubicBezTo>
                    <a:pt x="18765" y="11597"/>
                    <a:pt x="18169" y="11526"/>
                    <a:pt x="17574" y="11407"/>
                  </a:cubicBezTo>
                  <a:cubicBezTo>
                    <a:pt x="17265" y="11347"/>
                    <a:pt x="16943" y="11288"/>
                    <a:pt x="16633" y="11240"/>
                  </a:cubicBezTo>
                  <a:cubicBezTo>
                    <a:pt x="16145" y="11181"/>
                    <a:pt x="15669" y="11133"/>
                    <a:pt x="15181" y="11073"/>
                  </a:cubicBezTo>
                  <a:cubicBezTo>
                    <a:pt x="14645" y="11014"/>
                    <a:pt x="14086" y="10954"/>
                    <a:pt x="13550" y="10919"/>
                  </a:cubicBezTo>
                  <a:cubicBezTo>
                    <a:pt x="12919" y="10859"/>
                    <a:pt x="12276" y="10811"/>
                    <a:pt x="11645" y="10764"/>
                  </a:cubicBezTo>
                  <a:cubicBezTo>
                    <a:pt x="11014" y="10716"/>
                    <a:pt x="10395" y="10561"/>
                    <a:pt x="9740" y="10597"/>
                  </a:cubicBezTo>
                  <a:cubicBezTo>
                    <a:pt x="9728" y="10597"/>
                    <a:pt x="9704" y="10597"/>
                    <a:pt x="9680" y="10585"/>
                  </a:cubicBezTo>
                  <a:cubicBezTo>
                    <a:pt x="8371" y="10407"/>
                    <a:pt x="7061" y="10395"/>
                    <a:pt x="5739" y="10466"/>
                  </a:cubicBezTo>
                  <a:cubicBezTo>
                    <a:pt x="5215" y="10502"/>
                    <a:pt x="4703" y="10478"/>
                    <a:pt x="4180" y="10502"/>
                  </a:cubicBezTo>
                  <a:cubicBezTo>
                    <a:pt x="3691" y="10514"/>
                    <a:pt x="3215" y="10526"/>
                    <a:pt x="2691" y="10657"/>
                  </a:cubicBezTo>
                  <a:cubicBezTo>
                    <a:pt x="2810" y="10990"/>
                    <a:pt x="2882" y="11312"/>
                    <a:pt x="3156" y="11490"/>
                  </a:cubicBezTo>
                  <a:cubicBezTo>
                    <a:pt x="3310" y="11597"/>
                    <a:pt x="3418" y="11752"/>
                    <a:pt x="3537" y="11895"/>
                  </a:cubicBezTo>
                  <a:cubicBezTo>
                    <a:pt x="3644" y="12050"/>
                    <a:pt x="3763" y="12204"/>
                    <a:pt x="3906" y="12312"/>
                  </a:cubicBezTo>
                  <a:cubicBezTo>
                    <a:pt x="4322" y="12585"/>
                    <a:pt x="4668" y="12919"/>
                    <a:pt x="5061" y="13217"/>
                  </a:cubicBezTo>
                  <a:cubicBezTo>
                    <a:pt x="5251" y="13371"/>
                    <a:pt x="5454" y="13502"/>
                    <a:pt x="5715" y="13562"/>
                  </a:cubicBezTo>
                  <a:cubicBezTo>
                    <a:pt x="6085" y="13657"/>
                    <a:pt x="6263" y="13931"/>
                    <a:pt x="6406" y="14252"/>
                  </a:cubicBezTo>
                  <a:cubicBezTo>
                    <a:pt x="6454" y="14371"/>
                    <a:pt x="6430" y="14467"/>
                    <a:pt x="6323" y="14550"/>
                  </a:cubicBezTo>
                  <a:cubicBezTo>
                    <a:pt x="6049" y="14741"/>
                    <a:pt x="5787" y="14848"/>
                    <a:pt x="5442" y="14871"/>
                  </a:cubicBezTo>
                  <a:cubicBezTo>
                    <a:pt x="4680" y="14931"/>
                    <a:pt x="4120" y="14502"/>
                    <a:pt x="3525" y="14169"/>
                  </a:cubicBezTo>
                  <a:cubicBezTo>
                    <a:pt x="3287" y="14038"/>
                    <a:pt x="3108" y="13800"/>
                    <a:pt x="2917" y="13609"/>
                  </a:cubicBezTo>
                  <a:cubicBezTo>
                    <a:pt x="2703" y="13383"/>
                    <a:pt x="2513" y="13157"/>
                    <a:pt x="2334" y="12943"/>
                  </a:cubicBezTo>
                  <a:cubicBezTo>
                    <a:pt x="2215" y="12788"/>
                    <a:pt x="2155" y="12609"/>
                    <a:pt x="2025" y="12466"/>
                  </a:cubicBezTo>
                  <a:cubicBezTo>
                    <a:pt x="1703" y="12109"/>
                    <a:pt x="1489" y="11704"/>
                    <a:pt x="1382" y="11240"/>
                  </a:cubicBezTo>
                  <a:cubicBezTo>
                    <a:pt x="1370" y="11133"/>
                    <a:pt x="1310" y="11050"/>
                    <a:pt x="1263" y="10931"/>
                  </a:cubicBezTo>
                  <a:cubicBezTo>
                    <a:pt x="965" y="11061"/>
                    <a:pt x="810" y="11300"/>
                    <a:pt x="620" y="11490"/>
                  </a:cubicBezTo>
                  <a:cubicBezTo>
                    <a:pt x="453" y="11657"/>
                    <a:pt x="429" y="11847"/>
                    <a:pt x="477" y="12062"/>
                  </a:cubicBezTo>
                  <a:cubicBezTo>
                    <a:pt x="572" y="12538"/>
                    <a:pt x="751" y="12966"/>
                    <a:pt x="1036" y="13395"/>
                  </a:cubicBezTo>
                  <a:cubicBezTo>
                    <a:pt x="1560" y="14193"/>
                    <a:pt x="2227" y="14800"/>
                    <a:pt x="2953" y="15360"/>
                  </a:cubicBezTo>
                  <a:cubicBezTo>
                    <a:pt x="3346" y="15657"/>
                    <a:pt x="3810" y="15860"/>
                    <a:pt x="4239" y="16074"/>
                  </a:cubicBezTo>
                  <a:cubicBezTo>
                    <a:pt x="4525" y="16229"/>
                    <a:pt x="4858" y="16217"/>
                    <a:pt x="5084" y="16491"/>
                  </a:cubicBezTo>
                  <a:cubicBezTo>
                    <a:pt x="5120" y="16526"/>
                    <a:pt x="5192" y="16538"/>
                    <a:pt x="5251" y="16538"/>
                  </a:cubicBezTo>
                  <a:cubicBezTo>
                    <a:pt x="6013" y="16705"/>
                    <a:pt x="6751" y="16896"/>
                    <a:pt x="7525" y="16967"/>
                  </a:cubicBezTo>
                  <a:cubicBezTo>
                    <a:pt x="7751" y="17003"/>
                    <a:pt x="7978" y="17050"/>
                    <a:pt x="8192" y="17074"/>
                  </a:cubicBezTo>
                  <a:cubicBezTo>
                    <a:pt x="8906" y="17205"/>
                    <a:pt x="9645" y="17360"/>
                    <a:pt x="10359" y="17479"/>
                  </a:cubicBezTo>
                  <a:cubicBezTo>
                    <a:pt x="11026" y="17598"/>
                    <a:pt x="11692" y="17658"/>
                    <a:pt x="12347" y="17836"/>
                  </a:cubicBezTo>
                  <a:cubicBezTo>
                    <a:pt x="12383" y="17848"/>
                    <a:pt x="12419" y="17848"/>
                    <a:pt x="12466" y="17848"/>
                  </a:cubicBezTo>
                  <a:cubicBezTo>
                    <a:pt x="13181" y="17896"/>
                    <a:pt x="13883" y="18027"/>
                    <a:pt x="14598" y="18134"/>
                  </a:cubicBezTo>
                  <a:cubicBezTo>
                    <a:pt x="14764" y="18158"/>
                    <a:pt x="14883" y="18217"/>
                    <a:pt x="14967" y="18336"/>
                  </a:cubicBezTo>
                  <a:cubicBezTo>
                    <a:pt x="15098" y="18515"/>
                    <a:pt x="15252" y="18681"/>
                    <a:pt x="15419" y="18848"/>
                  </a:cubicBezTo>
                  <a:lnTo>
                    <a:pt x="16622" y="20182"/>
                  </a:lnTo>
                  <a:cubicBezTo>
                    <a:pt x="16753" y="20336"/>
                    <a:pt x="16872" y="20515"/>
                    <a:pt x="17026" y="20658"/>
                  </a:cubicBezTo>
                  <a:cubicBezTo>
                    <a:pt x="17229" y="20860"/>
                    <a:pt x="17443" y="21051"/>
                    <a:pt x="17562" y="21301"/>
                  </a:cubicBezTo>
                  <a:cubicBezTo>
                    <a:pt x="17598" y="21396"/>
                    <a:pt x="17657" y="21456"/>
                    <a:pt x="17741" y="21527"/>
                  </a:cubicBezTo>
                  <a:cubicBezTo>
                    <a:pt x="18229" y="22015"/>
                    <a:pt x="18705" y="22527"/>
                    <a:pt x="19050" y="23134"/>
                  </a:cubicBezTo>
                  <a:cubicBezTo>
                    <a:pt x="19170" y="23325"/>
                    <a:pt x="19300" y="23504"/>
                    <a:pt x="19431" y="23682"/>
                  </a:cubicBezTo>
                  <a:cubicBezTo>
                    <a:pt x="19777" y="24158"/>
                    <a:pt x="20122" y="24623"/>
                    <a:pt x="20455" y="25099"/>
                  </a:cubicBezTo>
                  <a:cubicBezTo>
                    <a:pt x="20491" y="25147"/>
                    <a:pt x="20515" y="25218"/>
                    <a:pt x="20551" y="25230"/>
                  </a:cubicBezTo>
                  <a:cubicBezTo>
                    <a:pt x="20789" y="25349"/>
                    <a:pt x="20872" y="25587"/>
                    <a:pt x="21015" y="25778"/>
                  </a:cubicBezTo>
                  <a:cubicBezTo>
                    <a:pt x="21086" y="25885"/>
                    <a:pt x="21158" y="26004"/>
                    <a:pt x="21253" y="26099"/>
                  </a:cubicBezTo>
                  <a:cubicBezTo>
                    <a:pt x="21682" y="26575"/>
                    <a:pt x="22146" y="27016"/>
                    <a:pt x="22456" y="27587"/>
                  </a:cubicBezTo>
                  <a:cubicBezTo>
                    <a:pt x="22479" y="27623"/>
                    <a:pt x="22515" y="27671"/>
                    <a:pt x="22563" y="27718"/>
                  </a:cubicBezTo>
                  <a:cubicBezTo>
                    <a:pt x="22980" y="28206"/>
                    <a:pt x="23372" y="28683"/>
                    <a:pt x="23789" y="29171"/>
                  </a:cubicBezTo>
                  <a:cubicBezTo>
                    <a:pt x="23884" y="29290"/>
                    <a:pt x="23956" y="29409"/>
                    <a:pt x="24063" y="29528"/>
                  </a:cubicBezTo>
                  <a:cubicBezTo>
                    <a:pt x="24313" y="29861"/>
                    <a:pt x="24527" y="30231"/>
                    <a:pt x="24825" y="30516"/>
                  </a:cubicBezTo>
                  <a:cubicBezTo>
                    <a:pt x="25277" y="30957"/>
                    <a:pt x="25658" y="31481"/>
                    <a:pt x="26075" y="31957"/>
                  </a:cubicBezTo>
                  <a:cubicBezTo>
                    <a:pt x="26504" y="32445"/>
                    <a:pt x="26944" y="32945"/>
                    <a:pt x="27421" y="33398"/>
                  </a:cubicBezTo>
                  <a:cubicBezTo>
                    <a:pt x="27635" y="33612"/>
                    <a:pt x="27885" y="33779"/>
                    <a:pt x="28171" y="33874"/>
                  </a:cubicBezTo>
                  <a:cubicBezTo>
                    <a:pt x="28516" y="33743"/>
                    <a:pt x="28647" y="33493"/>
                    <a:pt x="28647" y="33159"/>
                  </a:cubicBezTo>
                  <a:cubicBezTo>
                    <a:pt x="28647" y="32790"/>
                    <a:pt x="28611" y="32421"/>
                    <a:pt x="28516" y="32052"/>
                  </a:cubicBezTo>
                  <a:cubicBezTo>
                    <a:pt x="28290" y="31290"/>
                    <a:pt x="28099" y="30528"/>
                    <a:pt x="27897" y="29754"/>
                  </a:cubicBezTo>
                  <a:cubicBezTo>
                    <a:pt x="27802" y="29349"/>
                    <a:pt x="27766" y="28933"/>
                    <a:pt x="27575" y="28564"/>
                  </a:cubicBezTo>
                  <a:cubicBezTo>
                    <a:pt x="27504" y="28421"/>
                    <a:pt x="27480" y="28242"/>
                    <a:pt x="27456" y="28075"/>
                  </a:cubicBezTo>
                  <a:cubicBezTo>
                    <a:pt x="27444" y="27980"/>
                    <a:pt x="27421" y="27897"/>
                    <a:pt x="27397" y="27802"/>
                  </a:cubicBezTo>
                  <a:cubicBezTo>
                    <a:pt x="27290" y="27421"/>
                    <a:pt x="27147" y="27040"/>
                    <a:pt x="27087" y="26659"/>
                  </a:cubicBezTo>
                  <a:cubicBezTo>
                    <a:pt x="26980" y="26063"/>
                    <a:pt x="26813" y="25480"/>
                    <a:pt x="26647" y="24920"/>
                  </a:cubicBezTo>
                  <a:cubicBezTo>
                    <a:pt x="26551" y="24551"/>
                    <a:pt x="26444" y="24158"/>
                    <a:pt x="26349" y="23777"/>
                  </a:cubicBezTo>
                  <a:cubicBezTo>
                    <a:pt x="26170" y="23003"/>
                    <a:pt x="26028" y="22230"/>
                    <a:pt x="25849" y="21456"/>
                  </a:cubicBezTo>
                  <a:cubicBezTo>
                    <a:pt x="25777" y="21122"/>
                    <a:pt x="25682" y="20801"/>
                    <a:pt x="25611" y="20467"/>
                  </a:cubicBezTo>
                  <a:cubicBezTo>
                    <a:pt x="25575" y="20348"/>
                    <a:pt x="25611" y="20194"/>
                    <a:pt x="25730" y="20182"/>
                  </a:cubicBezTo>
                  <a:cubicBezTo>
                    <a:pt x="25980" y="20158"/>
                    <a:pt x="26194" y="19967"/>
                    <a:pt x="26468" y="20039"/>
                  </a:cubicBezTo>
                  <a:cubicBezTo>
                    <a:pt x="26920" y="20146"/>
                    <a:pt x="27385" y="20241"/>
                    <a:pt x="27861" y="20289"/>
                  </a:cubicBezTo>
                  <a:cubicBezTo>
                    <a:pt x="29004" y="20396"/>
                    <a:pt x="30135" y="20575"/>
                    <a:pt x="31278" y="20694"/>
                  </a:cubicBezTo>
                  <a:cubicBezTo>
                    <a:pt x="32159" y="20777"/>
                    <a:pt x="33016" y="20932"/>
                    <a:pt x="33909" y="20991"/>
                  </a:cubicBezTo>
                  <a:cubicBezTo>
                    <a:pt x="34386" y="21015"/>
                    <a:pt x="34862" y="21134"/>
                    <a:pt x="35374" y="21218"/>
                  </a:cubicBezTo>
                  <a:cubicBezTo>
                    <a:pt x="35541" y="21420"/>
                    <a:pt x="35683" y="21658"/>
                    <a:pt x="35862" y="21884"/>
                  </a:cubicBezTo>
                  <a:cubicBezTo>
                    <a:pt x="36172" y="22277"/>
                    <a:pt x="36517" y="22658"/>
                    <a:pt x="36815" y="23051"/>
                  </a:cubicBezTo>
                  <a:cubicBezTo>
                    <a:pt x="37219" y="23575"/>
                    <a:pt x="37636" y="24087"/>
                    <a:pt x="38136" y="24516"/>
                  </a:cubicBezTo>
                  <a:cubicBezTo>
                    <a:pt x="38291" y="24647"/>
                    <a:pt x="38434" y="24813"/>
                    <a:pt x="38589" y="24944"/>
                  </a:cubicBezTo>
                  <a:cubicBezTo>
                    <a:pt x="38839" y="25170"/>
                    <a:pt x="39124" y="25337"/>
                    <a:pt x="39482" y="25361"/>
                  </a:cubicBezTo>
                  <a:cubicBezTo>
                    <a:pt x="39982" y="25397"/>
                    <a:pt x="40494" y="25492"/>
                    <a:pt x="40994" y="25539"/>
                  </a:cubicBezTo>
                  <a:cubicBezTo>
                    <a:pt x="41291" y="25575"/>
                    <a:pt x="41589" y="25539"/>
                    <a:pt x="41887" y="25539"/>
                  </a:cubicBezTo>
                  <a:cubicBezTo>
                    <a:pt x="41934" y="25468"/>
                    <a:pt x="41970" y="25397"/>
                    <a:pt x="42030" y="25349"/>
                  </a:cubicBezTo>
                  <a:cubicBezTo>
                    <a:pt x="42244" y="25158"/>
                    <a:pt x="42244" y="24932"/>
                    <a:pt x="42160" y="24682"/>
                  </a:cubicBezTo>
                  <a:cubicBezTo>
                    <a:pt x="42065" y="24456"/>
                    <a:pt x="41994" y="24218"/>
                    <a:pt x="41875" y="24004"/>
                  </a:cubicBezTo>
                  <a:cubicBezTo>
                    <a:pt x="41756" y="23789"/>
                    <a:pt x="41637" y="23551"/>
                    <a:pt x="41565" y="23289"/>
                  </a:cubicBezTo>
                  <a:cubicBezTo>
                    <a:pt x="41434" y="22849"/>
                    <a:pt x="41232" y="22420"/>
                    <a:pt x="41017" y="22003"/>
                  </a:cubicBezTo>
                  <a:cubicBezTo>
                    <a:pt x="40779" y="21563"/>
                    <a:pt x="40625" y="21110"/>
                    <a:pt x="40517" y="20634"/>
                  </a:cubicBezTo>
                  <a:cubicBezTo>
                    <a:pt x="40613" y="20491"/>
                    <a:pt x="40684" y="20360"/>
                    <a:pt x="40791" y="20253"/>
                  </a:cubicBezTo>
                  <a:cubicBezTo>
                    <a:pt x="40898" y="20170"/>
                    <a:pt x="41053" y="20122"/>
                    <a:pt x="41196" y="20051"/>
                  </a:cubicBezTo>
                  <a:cubicBezTo>
                    <a:pt x="41256" y="20027"/>
                    <a:pt x="41315" y="19955"/>
                    <a:pt x="41375" y="19920"/>
                  </a:cubicBezTo>
                  <a:cubicBezTo>
                    <a:pt x="41529" y="19801"/>
                    <a:pt x="41708" y="19682"/>
                    <a:pt x="41875" y="19563"/>
                  </a:cubicBezTo>
                  <a:cubicBezTo>
                    <a:pt x="41946" y="19503"/>
                    <a:pt x="42041" y="19455"/>
                    <a:pt x="42089" y="19384"/>
                  </a:cubicBezTo>
                  <a:cubicBezTo>
                    <a:pt x="42339" y="18967"/>
                    <a:pt x="42720" y="18693"/>
                    <a:pt x="43065" y="18372"/>
                  </a:cubicBezTo>
                  <a:cubicBezTo>
                    <a:pt x="43303" y="18146"/>
                    <a:pt x="43470" y="17848"/>
                    <a:pt x="43673" y="17550"/>
                  </a:cubicBezTo>
                  <a:cubicBezTo>
                    <a:pt x="43244" y="17408"/>
                    <a:pt x="42839" y="17300"/>
                    <a:pt x="42422" y="17265"/>
                  </a:cubicBezTo>
                  <a:cubicBezTo>
                    <a:pt x="42006" y="17253"/>
                    <a:pt x="41577" y="17062"/>
                    <a:pt x="41148" y="17241"/>
                  </a:cubicBezTo>
                  <a:cubicBezTo>
                    <a:pt x="41077" y="17443"/>
                    <a:pt x="41017" y="17658"/>
                    <a:pt x="40934" y="17884"/>
                  </a:cubicBezTo>
                  <a:cubicBezTo>
                    <a:pt x="40898" y="17979"/>
                    <a:pt x="40851" y="18086"/>
                    <a:pt x="40791" y="18181"/>
                  </a:cubicBezTo>
                  <a:cubicBezTo>
                    <a:pt x="40756" y="18217"/>
                    <a:pt x="40684" y="18253"/>
                    <a:pt x="40636" y="18241"/>
                  </a:cubicBezTo>
                  <a:cubicBezTo>
                    <a:pt x="40601" y="18241"/>
                    <a:pt x="40517" y="18181"/>
                    <a:pt x="40517" y="18134"/>
                  </a:cubicBezTo>
                  <a:cubicBezTo>
                    <a:pt x="40494" y="18003"/>
                    <a:pt x="40458" y="17860"/>
                    <a:pt x="40482" y="17741"/>
                  </a:cubicBezTo>
                  <a:cubicBezTo>
                    <a:pt x="40565" y="17300"/>
                    <a:pt x="40625" y="16848"/>
                    <a:pt x="40791" y="16431"/>
                  </a:cubicBezTo>
                  <a:cubicBezTo>
                    <a:pt x="41041" y="15764"/>
                    <a:pt x="41256" y="15074"/>
                    <a:pt x="41434" y="14395"/>
                  </a:cubicBezTo>
                  <a:cubicBezTo>
                    <a:pt x="41553" y="13919"/>
                    <a:pt x="41696" y="13443"/>
                    <a:pt x="41732" y="12966"/>
                  </a:cubicBezTo>
                  <a:cubicBezTo>
                    <a:pt x="41768" y="12300"/>
                    <a:pt x="41910" y="11669"/>
                    <a:pt x="42041" y="11014"/>
                  </a:cubicBezTo>
                  <a:cubicBezTo>
                    <a:pt x="41994" y="10954"/>
                    <a:pt x="41946" y="10895"/>
                    <a:pt x="41922" y="10835"/>
                  </a:cubicBezTo>
                  <a:cubicBezTo>
                    <a:pt x="41887" y="10764"/>
                    <a:pt x="41922" y="10645"/>
                    <a:pt x="41756" y="10645"/>
                  </a:cubicBezTo>
                  <a:cubicBezTo>
                    <a:pt x="41684" y="10800"/>
                    <a:pt x="41589" y="10942"/>
                    <a:pt x="41553" y="11097"/>
                  </a:cubicBezTo>
                  <a:cubicBezTo>
                    <a:pt x="41327" y="11776"/>
                    <a:pt x="41089" y="12443"/>
                    <a:pt x="40898" y="13133"/>
                  </a:cubicBezTo>
                  <a:cubicBezTo>
                    <a:pt x="40601" y="14145"/>
                    <a:pt x="40303" y="15133"/>
                    <a:pt x="39982" y="16134"/>
                  </a:cubicBezTo>
                  <a:cubicBezTo>
                    <a:pt x="39910" y="16348"/>
                    <a:pt x="39791" y="16550"/>
                    <a:pt x="39744" y="16776"/>
                  </a:cubicBezTo>
                  <a:cubicBezTo>
                    <a:pt x="39660" y="17348"/>
                    <a:pt x="39410" y="17848"/>
                    <a:pt x="39243" y="18396"/>
                  </a:cubicBezTo>
                  <a:cubicBezTo>
                    <a:pt x="39172" y="18646"/>
                    <a:pt x="39029" y="18872"/>
                    <a:pt x="38910" y="19110"/>
                  </a:cubicBezTo>
                  <a:cubicBezTo>
                    <a:pt x="38827" y="19277"/>
                    <a:pt x="38672" y="19348"/>
                    <a:pt x="38493" y="19324"/>
                  </a:cubicBezTo>
                  <a:cubicBezTo>
                    <a:pt x="38315" y="19301"/>
                    <a:pt x="38231" y="19170"/>
                    <a:pt x="38184" y="19027"/>
                  </a:cubicBezTo>
                  <a:cubicBezTo>
                    <a:pt x="38136" y="18848"/>
                    <a:pt x="38100" y="18634"/>
                    <a:pt x="38124" y="18467"/>
                  </a:cubicBezTo>
                  <a:cubicBezTo>
                    <a:pt x="38231" y="18050"/>
                    <a:pt x="38160" y="17598"/>
                    <a:pt x="38493" y="17253"/>
                  </a:cubicBezTo>
                  <a:cubicBezTo>
                    <a:pt x="38529" y="17217"/>
                    <a:pt x="38541" y="17146"/>
                    <a:pt x="38553" y="17086"/>
                  </a:cubicBezTo>
                  <a:cubicBezTo>
                    <a:pt x="38672" y="16431"/>
                    <a:pt x="38970" y="15836"/>
                    <a:pt x="39172" y="15217"/>
                  </a:cubicBezTo>
                  <a:cubicBezTo>
                    <a:pt x="39291" y="14812"/>
                    <a:pt x="39482" y="14443"/>
                    <a:pt x="39565" y="14038"/>
                  </a:cubicBezTo>
                  <a:cubicBezTo>
                    <a:pt x="39624" y="13764"/>
                    <a:pt x="39708" y="13526"/>
                    <a:pt x="39827" y="13312"/>
                  </a:cubicBezTo>
                  <a:cubicBezTo>
                    <a:pt x="39970" y="13050"/>
                    <a:pt x="40077" y="12800"/>
                    <a:pt x="40077" y="12502"/>
                  </a:cubicBezTo>
                  <a:cubicBezTo>
                    <a:pt x="40077" y="12335"/>
                    <a:pt x="40136" y="12204"/>
                    <a:pt x="40255" y="12097"/>
                  </a:cubicBezTo>
                  <a:cubicBezTo>
                    <a:pt x="40422" y="11954"/>
                    <a:pt x="40494" y="11740"/>
                    <a:pt x="40482" y="11538"/>
                  </a:cubicBezTo>
                  <a:cubicBezTo>
                    <a:pt x="40458" y="11347"/>
                    <a:pt x="40517" y="11204"/>
                    <a:pt x="40613" y="11061"/>
                  </a:cubicBezTo>
                  <a:cubicBezTo>
                    <a:pt x="40613" y="10954"/>
                    <a:pt x="40720" y="10764"/>
                    <a:pt x="40684" y="10514"/>
                  </a:cubicBezTo>
                  <a:close/>
                  <a:moveTo>
                    <a:pt x="25813" y="12240"/>
                  </a:moveTo>
                  <a:cubicBezTo>
                    <a:pt x="25932" y="12085"/>
                    <a:pt x="26039" y="11954"/>
                    <a:pt x="26135" y="11823"/>
                  </a:cubicBezTo>
                  <a:cubicBezTo>
                    <a:pt x="26039" y="11490"/>
                    <a:pt x="26301" y="11300"/>
                    <a:pt x="26432" y="11061"/>
                  </a:cubicBezTo>
                  <a:cubicBezTo>
                    <a:pt x="26968" y="10109"/>
                    <a:pt x="27563" y="9204"/>
                    <a:pt x="28159" y="8299"/>
                  </a:cubicBezTo>
                  <a:cubicBezTo>
                    <a:pt x="28409" y="7906"/>
                    <a:pt x="28671" y="7525"/>
                    <a:pt x="28909" y="7121"/>
                  </a:cubicBezTo>
                  <a:cubicBezTo>
                    <a:pt x="29171" y="6704"/>
                    <a:pt x="29421" y="6287"/>
                    <a:pt x="29718" y="5894"/>
                  </a:cubicBezTo>
                  <a:cubicBezTo>
                    <a:pt x="29980" y="5537"/>
                    <a:pt x="30159" y="5120"/>
                    <a:pt x="30504" y="4811"/>
                  </a:cubicBezTo>
                  <a:cubicBezTo>
                    <a:pt x="30516" y="4799"/>
                    <a:pt x="30516" y="4787"/>
                    <a:pt x="30540" y="4763"/>
                  </a:cubicBezTo>
                  <a:cubicBezTo>
                    <a:pt x="30957" y="4108"/>
                    <a:pt x="31350" y="3477"/>
                    <a:pt x="31766" y="2822"/>
                  </a:cubicBezTo>
                  <a:cubicBezTo>
                    <a:pt x="32100" y="2310"/>
                    <a:pt x="32457" y="1834"/>
                    <a:pt x="32635" y="1239"/>
                  </a:cubicBezTo>
                  <a:cubicBezTo>
                    <a:pt x="32743" y="894"/>
                    <a:pt x="32671" y="620"/>
                    <a:pt x="32409" y="370"/>
                  </a:cubicBezTo>
                  <a:cubicBezTo>
                    <a:pt x="31695" y="441"/>
                    <a:pt x="31111" y="810"/>
                    <a:pt x="30516" y="1120"/>
                  </a:cubicBezTo>
                  <a:cubicBezTo>
                    <a:pt x="29897" y="1441"/>
                    <a:pt x="29302" y="1858"/>
                    <a:pt x="28683" y="2239"/>
                  </a:cubicBezTo>
                  <a:cubicBezTo>
                    <a:pt x="28623" y="2287"/>
                    <a:pt x="28575" y="2334"/>
                    <a:pt x="28492" y="2358"/>
                  </a:cubicBezTo>
                  <a:cubicBezTo>
                    <a:pt x="27992" y="2501"/>
                    <a:pt x="27635" y="2882"/>
                    <a:pt x="27182" y="3132"/>
                  </a:cubicBezTo>
                  <a:cubicBezTo>
                    <a:pt x="26790" y="3370"/>
                    <a:pt x="26432" y="3668"/>
                    <a:pt x="26028" y="3918"/>
                  </a:cubicBezTo>
                  <a:cubicBezTo>
                    <a:pt x="25551" y="4215"/>
                    <a:pt x="25015" y="4430"/>
                    <a:pt x="24623" y="4846"/>
                  </a:cubicBezTo>
                  <a:cubicBezTo>
                    <a:pt x="24551" y="4918"/>
                    <a:pt x="24432" y="4942"/>
                    <a:pt x="24325" y="5001"/>
                  </a:cubicBezTo>
                  <a:cubicBezTo>
                    <a:pt x="23539" y="5466"/>
                    <a:pt x="22765" y="5954"/>
                    <a:pt x="22003" y="6478"/>
                  </a:cubicBezTo>
                  <a:cubicBezTo>
                    <a:pt x="21467" y="6847"/>
                    <a:pt x="20920" y="7228"/>
                    <a:pt x="20396" y="7621"/>
                  </a:cubicBezTo>
                  <a:cubicBezTo>
                    <a:pt x="19920" y="7990"/>
                    <a:pt x="19420" y="8287"/>
                    <a:pt x="18896" y="8609"/>
                  </a:cubicBezTo>
                  <a:cubicBezTo>
                    <a:pt x="18693" y="8728"/>
                    <a:pt x="18455" y="8823"/>
                    <a:pt x="18277" y="8978"/>
                  </a:cubicBezTo>
                  <a:cubicBezTo>
                    <a:pt x="18098" y="9121"/>
                    <a:pt x="17896" y="9216"/>
                    <a:pt x="17693" y="9323"/>
                  </a:cubicBezTo>
                  <a:cubicBezTo>
                    <a:pt x="17515" y="9407"/>
                    <a:pt x="17336" y="9549"/>
                    <a:pt x="17157" y="9621"/>
                  </a:cubicBezTo>
                  <a:cubicBezTo>
                    <a:pt x="16764" y="9799"/>
                    <a:pt x="16455" y="10121"/>
                    <a:pt x="16026" y="10240"/>
                  </a:cubicBezTo>
                  <a:cubicBezTo>
                    <a:pt x="15931" y="10276"/>
                    <a:pt x="15860" y="10335"/>
                    <a:pt x="15895" y="10466"/>
                  </a:cubicBezTo>
                  <a:cubicBezTo>
                    <a:pt x="15931" y="10478"/>
                    <a:pt x="15967" y="10526"/>
                    <a:pt x="16026" y="10538"/>
                  </a:cubicBezTo>
                  <a:cubicBezTo>
                    <a:pt x="16562" y="10645"/>
                    <a:pt x="17086" y="10752"/>
                    <a:pt x="17622" y="10835"/>
                  </a:cubicBezTo>
                  <a:cubicBezTo>
                    <a:pt x="17872" y="10883"/>
                    <a:pt x="18134" y="10871"/>
                    <a:pt x="18408" y="10907"/>
                  </a:cubicBezTo>
                  <a:cubicBezTo>
                    <a:pt x="18884" y="11002"/>
                    <a:pt x="19348" y="11181"/>
                    <a:pt x="19824" y="11240"/>
                  </a:cubicBezTo>
                  <a:cubicBezTo>
                    <a:pt x="19908" y="11252"/>
                    <a:pt x="20003" y="11312"/>
                    <a:pt x="20086" y="11347"/>
                  </a:cubicBezTo>
                  <a:cubicBezTo>
                    <a:pt x="20503" y="11442"/>
                    <a:pt x="20920" y="11585"/>
                    <a:pt x="21336" y="11669"/>
                  </a:cubicBezTo>
                  <a:cubicBezTo>
                    <a:pt x="21753" y="11764"/>
                    <a:pt x="22182" y="11800"/>
                    <a:pt x="22622" y="11883"/>
                  </a:cubicBezTo>
                  <a:cubicBezTo>
                    <a:pt x="22753" y="11895"/>
                    <a:pt x="22872" y="11919"/>
                    <a:pt x="23003" y="11954"/>
                  </a:cubicBezTo>
                  <a:cubicBezTo>
                    <a:pt x="23408" y="12014"/>
                    <a:pt x="23825" y="12085"/>
                    <a:pt x="24230" y="12133"/>
                  </a:cubicBezTo>
                  <a:cubicBezTo>
                    <a:pt x="24765" y="12145"/>
                    <a:pt x="25254" y="12312"/>
                    <a:pt x="25813" y="12240"/>
                  </a:cubicBezTo>
                  <a:close/>
                  <a:moveTo>
                    <a:pt x="27099" y="24992"/>
                  </a:moveTo>
                  <a:cubicBezTo>
                    <a:pt x="27230" y="24980"/>
                    <a:pt x="27242" y="24885"/>
                    <a:pt x="27266" y="24825"/>
                  </a:cubicBezTo>
                  <a:cubicBezTo>
                    <a:pt x="27290" y="24361"/>
                    <a:pt x="27301" y="23908"/>
                    <a:pt x="27301" y="23444"/>
                  </a:cubicBezTo>
                  <a:cubicBezTo>
                    <a:pt x="27301" y="23337"/>
                    <a:pt x="27266" y="23218"/>
                    <a:pt x="27218" y="23123"/>
                  </a:cubicBezTo>
                  <a:cubicBezTo>
                    <a:pt x="27123" y="22944"/>
                    <a:pt x="26980" y="22837"/>
                    <a:pt x="26790" y="22789"/>
                  </a:cubicBezTo>
                  <a:cubicBezTo>
                    <a:pt x="26718" y="22777"/>
                    <a:pt x="26647" y="22825"/>
                    <a:pt x="26575" y="22837"/>
                  </a:cubicBezTo>
                  <a:cubicBezTo>
                    <a:pt x="26682" y="23242"/>
                    <a:pt x="26754" y="23599"/>
                    <a:pt x="26861" y="23956"/>
                  </a:cubicBezTo>
                  <a:cubicBezTo>
                    <a:pt x="26968" y="24289"/>
                    <a:pt x="26885" y="24682"/>
                    <a:pt x="27099" y="24992"/>
                  </a:cubicBezTo>
                  <a:close/>
                  <a:moveTo>
                    <a:pt x="28183" y="28992"/>
                  </a:moveTo>
                  <a:cubicBezTo>
                    <a:pt x="28218" y="28075"/>
                    <a:pt x="28159" y="27885"/>
                    <a:pt x="27825" y="27564"/>
                  </a:cubicBezTo>
                  <a:cubicBezTo>
                    <a:pt x="27837" y="28075"/>
                    <a:pt x="27980" y="28504"/>
                    <a:pt x="28183" y="28992"/>
                  </a:cubicBezTo>
                  <a:close/>
                  <a:moveTo>
                    <a:pt x="27956" y="9740"/>
                  </a:moveTo>
                  <a:cubicBezTo>
                    <a:pt x="28314" y="9573"/>
                    <a:pt x="28409" y="9228"/>
                    <a:pt x="28552" y="8918"/>
                  </a:cubicBezTo>
                  <a:cubicBezTo>
                    <a:pt x="28587" y="8859"/>
                    <a:pt x="28552" y="8776"/>
                    <a:pt x="28552" y="8692"/>
                  </a:cubicBezTo>
                  <a:cubicBezTo>
                    <a:pt x="28302" y="9026"/>
                    <a:pt x="28075" y="9335"/>
                    <a:pt x="27956" y="97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1"/>
            <p:cNvSpPr/>
            <p:nvPr/>
          </p:nvSpPr>
          <p:spPr>
            <a:xfrm>
              <a:off x="7157682" y="1006780"/>
              <a:ext cx="51152" cy="46650"/>
            </a:xfrm>
            <a:custGeom>
              <a:rect b="b" l="l" r="r" t="t"/>
              <a:pathLst>
                <a:path extrusionOk="0" h="1347" w="1477">
                  <a:moveTo>
                    <a:pt x="655" y="1346"/>
                  </a:moveTo>
                  <a:cubicBezTo>
                    <a:pt x="310" y="1263"/>
                    <a:pt x="191" y="1025"/>
                    <a:pt x="1" y="834"/>
                  </a:cubicBezTo>
                  <a:cubicBezTo>
                    <a:pt x="84" y="608"/>
                    <a:pt x="155" y="406"/>
                    <a:pt x="251" y="191"/>
                  </a:cubicBezTo>
                  <a:cubicBezTo>
                    <a:pt x="286" y="72"/>
                    <a:pt x="394" y="37"/>
                    <a:pt x="513" y="25"/>
                  </a:cubicBezTo>
                  <a:cubicBezTo>
                    <a:pt x="810" y="1"/>
                    <a:pt x="1048" y="179"/>
                    <a:pt x="1298" y="299"/>
                  </a:cubicBezTo>
                  <a:cubicBezTo>
                    <a:pt x="1441" y="358"/>
                    <a:pt x="1477" y="572"/>
                    <a:pt x="1406" y="691"/>
                  </a:cubicBezTo>
                  <a:cubicBezTo>
                    <a:pt x="1322" y="834"/>
                    <a:pt x="1215" y="977"/>
                    <a:pt x="1096" y="1084"/>
                  </a:cubicBezTo>
                  <a:cubicBezTo>
                    <a:pt x="953" y="1192"/>
                    <a:pt x="798" y="1263"/>
                    <a:pt x="655" y="13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1"/>
            <p:cNvSpPr/>
            <p:nvPr/>
          </p:nvSpPr>
          <p:spPr>
            <a:xfrm>
              <a:off x="7290879" y="1009273"/>
              <a:ext cx="42494" cy="51568"/>
            </a:xfrm>
            <a:custGeom>
              <a:rect b="b" l="l" r="r" t="t"/>
              <a:pathLst>
                <a:path extrusionOk="0" h="1489" w="1227">
                  <a:moveTo>
                    <a:pt x="1227" y="310"/>
                  </a:moveTo>
                  <a:lnTo>
                    <a:pt x="1227" y="834"/>
                  </a:lnTo>
                  <a:cubicBezTo>
                    <a:pt x="929" y="1024"/>
                    <a:pt x="762" y="1405"/>
                    <a:pt x="358" y="1489"/>
                  </a:cubicBezTo>
                  <a:cubicBezTo>
                    <a:pt x="274" y="1417"/>
                    <a:pt x="167" y="1334"/>
                    <a:pt x="84" y="1250"/>
                  </a:cubicBezTo>
                  <a:cubicBezTo>
                    <a:pt x="48" y="1215"/>
                    <a:pt x="0" y="1143"/>
                    <a:pt x="12" y="1096"/>
                  </a:cubicBezTo>
                  <a:cubicBezTo>
                    <a:pt x="84" y="834"/>
                    <a:pt x="96" y="548"/>
                    <a:pt x="227" y="310"/>
                  </a:cubicBezTo>
                  <a:cubicBezTo>
                    <a:pt x="405" y="0"/>
                    <a:pt x="596" y="0"/>
                    <a:pt x="941" y="167"/>
                  </a:cubicBezTo>
                  <a:cubicBezTo>
                    <a:pt x="1012" y="215"/>
                    <a:pt x="1096" y="250"/>
                    <a:pt x="1227" y="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1"/>
            <p:cNvSpPr/>
            <p:nvPr/>
          </p:nvSpPr>
          <p:spPr>
            <a:xfrm>
              <a:off x="7226151" y="1013395"/>
              <a:ext cx="42910" cy="50321"/>
            </a:xfrm>
            <a:custGeom>
              <a:rect b="b" l="l" r="r" t="t"/>
              <a:pathLst>
                <a:path extrusionOk="0" h="1453" w="1239">
                  <a:moveTo>
                    <a:pt x="679" y="12"/>
                  </a:moveTo>
                  <a:cubicBezTo>
                    <a:pt x="941" y="0"/>
                    <a:pt x="1036" y="179"/>
                    <a:pt x="1131" y="369"/>
                  </a:cubicBezTo>
                  <a:cubicBezTo>
                    <a:pt x="1214" y="584"/>
                    <a:pt x="1238" y="774"/>
                    <a:pt x="1084" y="953"/>
                  </a:cubicBezTo>
                  <a:cubicBezTo>
                    <a:pt x="1024" y="1024"/>
                    <a:pt x="953" y="1072"/>
                    <a:pt x="857" y="1131"/>
                  </a:cubicBezTo>
                  <a:cubicBezTo>
                    <a:pt x="429" y="1453"/>
                    <a:pt x="83" y="1322"/>
                    <a:pt x="48" y="786"/>
                  </a:cubicBezTo>
                  <a:cubicBezTo>
                    <a:pt x="0" y="262"/>
                    <a:pt x="191" y="0"/>
                    <a:pt x="679" y="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1"/>
            <p:cNvSpPr/>
            <p:nvPr/>
          </p:nvSpPr>
          <p:spPr>
            <a:xfrm>
              <a:off x="6943272" y="971316"/>
              <a:ext cx="40451" cy="45819"/>
            </a:xfrm>
            <a:custGeom>
              <a:rect b="b" l="l" r="r" t="t"/>
              <a:pathLst>
                <a:path extrusionOk="0" h="1323" w="1168">
                  <a:moveTo>
                    <a:pt x="679" y="1323"/>
                  </a:moveTo>
                  <a:lnTo>
                    <a:pt x="619" y="1323"/>
                  </a:lnTo>
                  <a:cubicBezTo>
                    <a:pt x="0" y="1108"/>
                    <a:pt x="36" y="894"/>
                    <a:pt x="119" y="382"/>
                  </a:cubicBezTo>
                  <a:cubicBezTo>
                    <a:pt x="143" y="156"/>
                    <a:pt x="334" y="1"/>
                    <a:pt x="548" y="13"/>
                  </a:cubicBezTo>
                  <a:cubicBezTo>
                    <a:pt x="774" y="13"/>
                    <a:pt x="1012" y="180"/>
                    <a:pt x="1072" y="370"/>
                  </a:cubicBezTo>
                  <a:cubicBezTo>
                    <a:pt x="1167" y="727"/>
                    <a:pt x="1036" y="1025"/>
                    <a:pt x="679" y="13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"/>
            <p:cNvSpPr/>
            <p:nvPr/>
          </p:nvSpPr>
          <p:spPr>
            <a:xfrm>
              <a:off x="6537518" y="897514"/>
              <a:ext cx="35914" cy="48278"/>
            </a:xfrm>
            <a:custGeom>
              <a:rect b="b" l="l" r="r" t="t"/>
              <a:pathLst>
                <a:path extrusionOk="0" h="1394" w="1037">
                  <a:moveTo>
                    <a:pt x="120" y="1310"/>
                  </a:moveTo>
                  <a:cubicBezTo>
                    <a:pt x="84" y="1096"/>
                    <a:pt x="60" y="941"/>
                    <a:pt x="24" y="775"/>
                  </a:cubicBezTo>
                  <a:cubicBezTo>
                    <a:pt x="1" y="489"/>
                    <a:pt x="167" y="203"/>
                    <a:pt x="417" y="108"/>
                  </a:cubicBezTo>
                  <a:cubicBezTo>
                    <a:pt x="679" y="1"/>
                    <a:pt x="977" y="132"/>
                    <a:pt x="1013" y="429"/>
                  </a:cubicBezTo>
                  <a:cubicBezTo>
                    <a:pt x="1036" y="715"/>
                    <a:pt x="1001" y="1001"/>
                    <a:pt x="846" y="1251"/>
                  </a:cubicBezTo>
                  <a:cubicBezTo>
                    <a:pt x="786" y="1358"/>
                    <a:pt x="679" y="1394"/>
                    <a:pt x="560" y="1382"/>
                  </a:cubicBezTo>
                  <a:cubicBezTo>
                    <a:pt x="417" y="1334"/>
                    <a:pt x="298" y="1322"/>
                    <a:pt x="120" y="1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"/>
            <p:cNvSpPr/>
            <p:nvPr/>
          </p:nvSpPr>
          <p:spPr>
            <a:xfrm>
              <a:off x="7344490" y="1032373"/>
              <a:ext cx="40832" cy="46615"/>
            </a:xfrm>
            <a:custGeom>
              <a:rect b="b" l="l" r="r" t="t"/>
              <a:pathLst>
                <a:path extrusionOk="0" h="1346" w="1179">
                  <a:moveTo>
                    <a:pt x="798" y="1238"/>
                  </a:moveTo>
                  <a:cubicBezTo>
                    <a:pt x="464" y="1345"/>
                    <a:pt x="286" y="1167"/>
                    <a:pt x="36" y="1012"/>
                  </a:cubicBezTo>
                  <a:cubicBezTo>
                    <a:pt x="36" y="869"/>
                    <a:pt x="0" y="703"/>
                    <a:pt x="36" y="536"/>
                  </a:cubicBezTo>
                  <a:cubicBezTo>
                    <a:pt x="95" y="179"/>
                    <a:pt x="381" y="0"/>
                    <a:pt x="738" y="83"/>
                  </a:cubicBezTo>
                  <a:cubicBezTo>
                    <a:pt x="1000" y="143"/>
                    <a:pt x="1179" y="417"/>
                    <a:pt x="1072" y="679"/>
                  </a:cubicBezTo>
                  <a:cubicBezTo>
                    <a:pt x="1012" y="869"/>
                    <a:pt x="893" y="1048"/>
                    <a:pt x="798" y="1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"/>
            <p:cNvSpPr/>
            <p:nvPr/>
          </p:nvSpPr>
          <p:spPr>
            <a:xfrm>
              <a:off x="6600203" y="903298"/>
              <a:ext cx="34252" cy="47447"/>
            </a:xfrm>
            <a:custGeom>
              <a:rect b="b" l="l" r="r" t="t"/>
              <a:pathLst>
                <a:path extrusionOk="0" h="1370" w="989">
                  <a:moveTo>
                    <a:pt x="0" y="393"/>
                  </a:moveTo>
                  <a:cubicBezTo>
                    <a:pt x="167" y="274"/>
                    <a:pt x="322" y="179"/>
                    <a:pt x="477" y="72"/>
                  </a:cubicBezTo>
                  <a:cubicBezTo>
                    <a:pt x="584" y="0"/>
                    <a:pt x="703" y="24"/>
                    <a:pt x="774" y="131"/>
                  </a:cubicBezTo>
                  <a:cubicBezTo>
                    <a:pt x="858" y="239"/>
                    <a:pt x="953" y="358"/>
                    <a:pt x="977" y="453"/>
                  </a:cubicBezTo>
                  <a:cubicBezTo>
                    <a:pt x="989" y="751"/>
                    <a:pt x="953" y="1048"/>
                    <a:pt x="703" y="1274"/>
                  </a:cubicBezTo>
                  <a:cubicBezTo>
                    <a:pt x="619" y="1370"/>
                    <a:pt x="500" y="1370"/>
                    <a:pt x="393" y="1286"/>
                  </a:cubicBezTo>
                  <a:cubicBezTo>
                    <a:pt x="238" y="1191"/>
                    <a:pt x="143" y="1084"/>
                    <a:pt x="108" y="893"/>
                  </a:cubicBezTo>
                  <a:cubicBezTo>
                    <a:pt x="96" y="751"/>
                    <a:pt x="60" y="620"/>
                    <a:pt x="0" y="3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"/>
            <p:cNvSpPr/>
            <p:nvPr/>
          </p:nvSpPr>
          <p:spPr>
            <a:xfrm>
              <a:off x="6662888" y="916077"/>
              <a:ext cx="33420" cy="43325"/>
            </a:xfrm>
            <a:custGeom>
              <a:rect b="b" l="l" r="r" t="t"/>
              <a:pathLst>
                <a:path extrusionOk="0" h="1251" w="965">
                  <a:moveTo>
                    <a:pt x="917" y="703"/>
                  </a:moveTo>
                  <a:cubicBezTo>
                    <a:pt x="917" y="667"/>
                    <a:pt x="929" y="763"/>
                    <a:pt x="917" y="846"/>
                  </a:cubicBezTo>
                  <a:cubicBezTo>
                    <a:pt x="881" y="1072"/>
                    <a:pt x="738" y="1215"/>
                    <a:pt x="572" y="1239"/>
                  </a:cubicBezTo>
                  <a:cubicBezTo>
                    <a:pt x="381" y="1251"/>
                    <a:pt x="131" y="1120"/>
                    <a:pt x="83" y="941"/>
                  </a:cubicBezTo>
                  <a:cubicBezTo>
                    <a:pt x="12" y="703"/>
                    <a:pt x="0" y="465"/>
                    <a:pt x="143" y="239"/>
                  </a:cubicBezTo>
                  <a:cubicBezTo>
                    <a:pt x="250" y="84"/>
                    <a:pt x="429" y="1"/>
                    <a:pt x="572" y="24"/>
                  </a:cubicBezTo>
                  <a:cubicBezTo>
                    <a:pt x="774" y="72"/>
                    <a:pt x="953" y="262"/>
                    <a:pt x="965" y="465"/>
                  </a:cubicBezTo>
                  <a:cubicBezTo>
                    <a:pt x="953" y="501"/>
                    <a:pt x="929" y="548"/>
                    <a:pt x="917" y="7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6801002" y="943714"/>
              <a:ext cx="38373" cy="42910"/>
            </a:xfrm>
            <a:custGeom>
              <a:rect b="b" l="l" r="r" t="t"/>
              <a:pathLst>
                <a:path extrusionOk="0" h="1239" w="1108">
                  <a:moveTo>
                    <a:pt x="691" y="1238"/>
                  </a:moveTo>
                  <a:cubicBezTo>
                    <a:pt x="560" y="1179"/>
                    <a:pt x="429" y="1155"/>
                    <a:pt x="322" y="1096"/>
                  </a:cubicBezTo>
                  <a:cubicBezTo>
                    <a:pt x="60" y="941"/>
                    <a:pt x="1" y="691"/>
                    <a:pt x="132" y="417"/>
                  </a:cubicBezTo>
                  <a:cubicBezTo>
                    <a:pt x="310" y="60"/>
                    <a:pt x="739" y="0"/>
                    <a:pt x="1013" y="322"/>
                  </a:cubicBezTo>
                  <a:cubicBezTo>
                    <a:pt x="1084" y="405"/>
                    <a:pt x="1108" y="512"/>
                    <a:pt x="1084" y="631"/>
                  </a:cubicBezTo>
                  <a:cubicBezTo>
                    <a:pt x="1013" y="857"/>
                    <a:pt x="894" y="1036"/>
                    <a:pt x="691" y="1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"/>
            <p:cNvSpPr/>
            <p:nvPr/>
          </p:nvSpPr>
          <p:spPr>
            <a:xfrm>
              <a:off x="7019568" y="979593"/>
              <a:ext cx="35879" cy="44537"/>
            </a:xfrm>
            <a:custGeom>
              <a:rect b="b" l="l" r="r" t="t"/>
              <a:pathLst>
                <a:path extrusionOk="0" h="1286" w="1036">
                  <a:moveTo>
                    <a:pt x="12" y="679"/>
                  </a:moveTo>
                  <a:cubicBezTo>
                    <a:pt x="0" y="441"/>
                    <a:pt x="119" y="298"/>
                    <a:pt x="274" y="155"/>
                  </a:cubicBezTo>
                  <a:cubicBezTo>
                    <a:pt x="500" y="0"/>
                    <a:pt x="762" y="72"/>
                    <a:pt x="869" y="322"/>
                  </a:cubicBezTo>
                  <a:cubicBezTo>
                    <a:pt x="1036" y="714"/>
                    <a:pt x="762" y="1191"/>
                    <a:pt x="357" y="1262"/>
                  </a:cubicBezTo>
                  <a:cubicBezTo>
                    <a:pt x="202" y="1286"/>
                    <a:pt x="95" y="1215"/>
                    <a:pt x="71" y="1072"/>
                  </a:cubicBezTo>
                  <a:cubicBezTo>
                    <a:pt x="36" y="929"/>
                    <a:pt x="24" y="798"/>
                    <a:pt x="12" y="6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6890492" y="959784"/>
              <a:ext cx="32208" cy="39204"/>
            </a:xfrm>
            <a:custGeom>
              <a:rect b="b" l="l" r="r" t="t"/>
              <a:pathLst>
                <a:path extrusionOk="0" h="1132" w="930">
                  <a:moveTo>
                    <a:pt x="131" y="1120"/>
                  </a:moveTo>
                  <a:cubicBezTo>
                    <a:pt x="96" y="894"/>
                    <a:pt x="36" y="715"/>
                    <a:pt x="12" y="536"/>
                  </a:cubicBezTo>
                  <a:cubicBezTo>
                    <a:pt x="0" y="263"/>
                    <a:pt x="119" y="132"/>
                    <a:pt x="369" y="48"/>
                  </a:cubicBezTo>
                  <a:cubicBezTo>
                    <a:pt x="489" y="1"/>
                    <a:pt x="596" y="48"/>
                    <a:pt x="691" y="120"/>
                  </a:cubicBezTo>
                  <a:cubicBezTo>
                    <a:pt x="846" y="263"/>
                    <a:pt x="929" y="441"/>
                    <a:pt x="929" y="667"/>
                  </a:cubicBezTo>
                  <a:cubicBezTo>
                    <a:pt x="929" y="965"/>
                    <a:pt x="810" y="1096"/>
                    <a:pt x="489" y="1132"/>
                  </a:cubicBezTo>
                  <a:cubicBezTo>
                    <a:pt x="393" y="1120"/>
                    <a:pt x="298" y="1120"/>
                    <a:pt x="131" y="11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7097907" y="991957"/>
              <a:ext cx="42078" cy="37126"/>
            </a:xfrm>
            <a:custGeom>
              <a:rect b="b" l="l" r="r" t="t"/>
              <a:pathLst>
                <a:path extrusionOk="0" h="1072" w="1215">
                  <a:moveTo>
                    <a:pt x="857" y="72"/>
                  </a:moveTo>
                  <a:cubicBezTo>
                    <a:pt x="1215" y="619"/>
                    <a:pt x="1191" y="679"/>
                    <a:pt x="596" y="1072"/>
                  </a:cubicBezTo>
                  <a:cubicBezTo>
                    <a:pt x="429" y="1072"/>
                    <a:pt x="322" y="965"/>
                    <a:pt x="215" y="846"/>
                  </a:cubicBezTo>
                  <a:cubicBezTo>
                    <a:pt x="24" y="631"/>
                    <a:pt x="0" y="500"/>
                    <a:pt x="95" y="298"/>
                  </a:cubicBezTo>
                  <a:cubicBezTo>
                    <a:pt x="203" y="72"/>
                    <a:pt x="369" y="0"/>
                    <a:pt x="607" y="12"/>
                  </a:cubicBezTo>
                  <a:cubicBezTo>
                    <a:pt x="691" y="36"/>
                    <a:pt x="786" y="60"/>
                    <a:pt x="857" y="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6723910" y="930935"/>
              <a:ext cx="34252" cy="38788"/>
            </a:xfrm>
            <a:custGeom>
              <a:rect b="b" l="l" r="r" t="t"/>
              <a:pathLst>
                <a:path extrusionOk="0" h="1120" w="989">
                  <a:moveTo>
                    <a:pt x="988" y="845"/>
                  </a:moveTo>
                  <a:cubicBezTo>
                    <a:pt x="750" y="941"/>
                    <a:pt x="536" y="1024"/>
                    <a:pt x="334" y="1119"/>
                  </a:cubicBezTo>
                  <a:cubicBezTo>
                    <a:pt x="143" y="988"/>
                    <a:pt x="0" y="834"/>
                    <a:pt x="24" y="643"/>
                  </a:cubicBezTo>
                  <a:cubicBezTo>
                    <a:pt x="36" y="476"/>
                    <a:pt x="107" y="334"/>
                    <a:pt x="238" y="214"/>
                  </a:cubicBezTo>
                  <a:cubicBezTo>
                    <a:pt x="512" y="0"/>
                    <a:pt x="798" y="72"/>
                    <a:pt x="881" y="405"/>
                  </a:cubicBezTo>
                  <a:cubicBezTo>
                    <a:pt x="929" y="536"/>
                    <a:pt x="953" y="691"/>
                    <a:pt x="988" y="8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6560618" y="892978"/>
              <a:ext cx="6615" cy="3359"/>
            </a:xfrm>
            <a:custGeom>
              <a:rect b="b" l="l" r="r" t="t"/>
              <a:pathLst>
                <a:path extrusionOk="0" h="97" w="191">
                  <a:moveTo>
                    <a:pt x="191" y="25"/>
                  </a:moveTo>
                  <a:cubicBezTo>
                    <a:pt x="155" y="60"/>
                    <a:pt x="119" y="96"/>
                    <a:pt x="108" y="84"/>
                  </a:cubicBezTo>
                  <a:cubicBezTo>
                    <a:pt x="60" y="72"/>
                    <a:pt x="36" y="36"/>
                    <a:pt x="0" y="25"/>
                  </a:cubicBezTo>
                  <a:cubicBezTo>
                    <a:pt x="12" y="13"/>
                    <a:pt x="36" y="1"/>
                    <a:pt x="48" y="1"/>
                  </a:cubicBezTo>
                  <a:cubicBezTo>
                    <a:pt x="72" y="1"/>
                    <a:pt x="119" y="13"/>
                    <a:pt x="191" y="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" name="Google Shape;81;p1"/>
          <p:cNvGrpSpPr/>
          <p:nvPr/>
        </p:nvGrpSpPr>
        <p:grpSpPr>
          <a:xfrm>
            <a:off x="4701680" y="2834189"/>
            <a:ext cx="1351974" cy="1122320"/>
            <a:chOff x="1110535" y="3343550"/>
            <a:chExt cx="1483241" cy="1231289"/>
          </a:xfrm>
        </p:grpSpPr>
        <p:sp>
          <p:nvSpPr>
            <p:cNvPr id="82" name="Google Shape;82;p1"/>
            <p:cNvSpPr/>
            <p:nvPr/>
          </p:nvSpPr>
          <p:spPr>
            <a:xfrm>
              <a:off x="1955754" y="3422246"/>
              <a:ext cx="109300" cy="31793"/>
            </a:xfrm>
            <a:custGeom>
              <a:rect b="b" l="l" r="r" t="t"/>
              <a:pathLst>
                <a:path extrusionOk="0" h="918" w="3156">
                  <a:moveTo>
                    <a:pt x="3155" y="810"/>
                  </a:moveTo>
                  <a:cubicBezTo>
                    <a:pt x="2584" y="846"/>
                    <a:pt x="2072" y="858"/>
                    <a:pt x="1548" y="894"/>
                  </a:cubicBezTo>
                  <a:cubicBezTo>
                    <a:pt x="1393" y="894"/>
                    <a:pt x="1238" y="906"/>
                    <a:pt x="1083" y="906"/>
                  </a:cubicBezTo>
                  <a:cubicBezTo>
                    <a:pt x="845" y="917"/>
                    <a:pt x="655" y="870"/>
                    <a:pt x="500" y="667"/>
                  </a:cubicBezTo>
                  <a:cubicBezTo>
                    <a:pt x="369" y="477"/>
                    <a:pt x="107" y="394"/>
                    <a:pt x="0" y="120"/>
                  </a:cubicBezTo>
                  <a:cubicBezTo>
                    <a:pt x="298" y="1"/>
                    <a:pt x="583" y="1"/>
                    <a:pt x="857" y="36"/>
                  </a:cubicBezTo>
                  <a:cubicBezTo>
                    <a:pt x="1083" y="72"/>
                    <a:pt x="1298" y="132"/>
                    <a:pt x="1512" y="191"/>
                  </a:cubicBezTo>
                  <a:cubicBezTo>
                    <a:pt x="1845" y="263"/>
                    <a:pt x="2155" y="370"/>
                    <a:pt x="2488" y="441"/>
                  </a:cubicBezTo>
                  <a:cubicBezTo>
                    <a:pt x="2703" y="501"/>
                    <a:pt x="2703" y="489"/>
                    <a:pt x="3155" y="810"/>
                  </a:cubicBezTo>
                  <a:close/>
                </a:path>
              </a:pathLst>
            </a:custGeom>
            <a:solidFill>
              <a:srgbClr val="FEA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1762042" y="3646204"/>
              <a:ext cx="545981" cy="845345"/>
            </a:xfrm>
            <a:custGeom>
              <a:rect b="b" l="l" r="r" t="t"/>
              <a:pathLst>
                <a:path extrusionOk="0" h="24409" w="15765">
                  <a:moveTo>
                    <a:pt x="10526" y="11883"/>
                  </a:moveTo>
                  <a:cubicBezTo>
                    <a:pt x="9823" y="11800"/>
                    <a:pt x="9371" y="12181"/>
                    <a:pt x="8871" y="12574"/>
                  </a:cubicBezTo>
                  <a:cubicBezTo>
                    <a:pt x="8204" y="13098"/>
                    <a:pt x="7799" y="13776"/>
                    <a:pt x="7561" y="14550"/>
                  </a:cubicBezTo>
                  <a:cubicBezTo>
                    <a:pt x="7251" y="15539"/>
                    <a:pt x="7406" y="16217"/>
                    <a:pt x="8359" y="16872"/>
                  </a:cubicBezTo>
                  <a:cubicBezTo>
                    <a:pt x="9264" y="17479"/>
                    <a:pt x="10264" y="17717"/>
                    <a:pt x="11347" y="17682"/>
                  </a:cubicBezTo>
                  <a:cubicBezTo>
                    <a:pt x="11716" y="17658"/>
                    <a:pt x="12050" y="17503"/>
                    <a:pt x="12347" y="17301"/>
                  </a:cubicBezTo>
                  <a:cubicBezTo>
                    <a:pt x="12740" y="17039"/>
                    <a:pt x="13026" y="16670"/>
                    <a:pt x="13205" y="16217"/>
                  </a:cubicBezTo>
                  <a:cubicBezTo>
                    <a:pt x="13371" y="15801"/>
                    <a:pt x="13478" y="15360"/>
                    <a:pt x="13133" y="14908"/>
                  </a:cubicBezTo>
                  <a:cubicBezTo>
                    <a:pt x="13264" y="14860"/>
                    <a:pt x="13359" y="14789"/>
                    <a:pt x="13443" y="14789"/>
                  </a:cubicBezTo>
                  <a:cubicBezTo>
                    <a:pt x="13979" y="14824"/>
                    <a:pt x="14502" y="14860"/>
                    <a:pt x="15086" y="14908"/>
                  </a:cubicBezTo>
                  <a:cubicBezTo>
                    <a:pt x="15264" y="15420"/>
                    <a:pt x="15229" y="15979"/>
                    <a:pt x="15336" y="16515"/>
                  </a:cubicBezTo>
                  <a:cubicBezTo>
                    <a:pt x="15455" y="17039"/>
                    <a:pt x="15479" y="17575"/>
                    <a:pt x="15526" y="18110"/>
                  </a:cubicBezTo>
                  <a:cubicBezTo>
                    <a:pt x="15574" y="18658"/>
                    <a:pt x="15538" y="19230"/>
                    <a:pt x="15645" y="19777"/>
                  </a:cubicBezTo>
                  <a:cubicBezTo>
                    <a:pt x="15753" y="20313"/>
                    <a:pt x="15753" y="20813"/>
                    <a:pt x="15764" y="21349"/>
                  </a:cubicBezTo>
                  <a:cubicBezTo>
                    <a:pt x="14633" y="21623"/>
                    <a:pt x="13538" y="21885"/>
                    <a:pt x="12431" y="22158"/>
                  </a:cubicBezTo>
                  <a:cubicBezTo>
                    <a:pt x="12240" y="22206"/>
                    <a:pt x="12062" y="22278"/>
                    <a:pt x="11871" y="22349"/>
                  </a:cubicBezTo>
                  <a:cubicBezTo>
                    <a:pt x="11812" y="22361"/>
                    <a:pt x="11752" y="22408"/>
                    <a:pt x="11693" y="22420"/>
                  </a:cubicBezTo>
                  <a:cubicBezTo>
                    <a:pt x="10954" y="22528"/>
                    <a:pt x="10288" y="22861"/>
                    <a:pt x="9561" y="23004"/>
                  </a:cubicBezTo>
                  <a:cubicBezTo>
                    <a:pt x="9037" y="23123"/>
                    <a:pt x="8514" y="23230"/>
                    <a:pt x="8013" y="23373"/>
                  </a:cubicBezTo>
                  <a:cubicBezTo>
                    <a:pt x="7025" y="23671"/>
                    <a:pt x="5989" y="23909"/>
                    <a:pt x="5096" y="23992"/>
                  </a:cubicBezTo>
                  <a:cubicBezTo>
                    <a:pt x="4906" y="24004"/>
                    <a:pt x="4692" y="24028"/>
                    <a:pt x="4501" y="24087"/>
                  </a:cubicBezTo>
                  <a:cubicBezTo>
                    <a:pt x="3799" y="24266"/>
                    <a:pt x="3096" y="24349"/>
                    <a:pt x="2346" y="24409"/>
                  </a:cubicBezTo>
                  <a:cubicBezTo>
                    <a:pt x="2310" y="24290"/>
                    <a:pt x="2251" y="24171"/>
                    <a:pt x="2251" y="24052"/>
                  </a:cubicBezTo>
                  <a:cubicBezTo>
                    <a:pt x="2251" y="22754"/>
                    <a:pt x="2120" y="21456"/>
                    <a:pt x="2001" y="20182"/>
                  </a:cubicBezTo>
                  <a:cubicBezTo>
                    <a:pt x="1965" y="19896"/>
                    <a:pt x="1965" y="19599"/>
                    <a:pt x="1953" y="19325"/>
                  </a:cubicBezTo>
                  <a:cubicBezTo>
                    <a:pt x="2001" y="19289"/>
                    <a:pt x="2025" y="19241"/>
                    <a:pt x="2060" y="19230"/>
                  </a:cubicBezTo>
                  <a:cubicBezTo>
                    <a:pt x="2322" y="19122"/>
                    <a:pt x="2620" y="19063"/>
                    <a:pt x="2858" y="18884"/>
                  </a:cubicBezTo>
                  <a:cubicBezTo>
                    <a:pt x="3239" y="18610"/>
                    <a:pt x="3596" y="18301"/>
                    <a:pt x="3894" y="17944"/>
                  </a:cubicBezTo>
                  <a:cubicBezTo>
                    <a:pt x="4144" y="17646"/>
                    <a:pt x="4323" y="17265"/>
                    <a:pt x="4489" y="16908"/>
                  </a:cubicBezTo>
                  <a:cubicBezTo>
                    <a:pt x="4620" y="16610"/>
                    <a:pt x="4680" y="16265"/>
                    <a:pt x="4799" y="15955"/>
                  </a:cubicBezTo>
                  <a:cubicBezTo>
                    <a:pt x="4989" y="15372"/>
                    <a:pt x="4882" y="14789"/>
                    <a:pt x="4704" y="14241"/>
                  </a:cubicBezTo>
                  <a:cubicBezTo>
                    <a:pt x="4382" y="13157"/>
                    <a:pt x="3834" y="12181"/>
                    <a:pt x="2858" y="11526"/>
                  </a:cubicBezTo>
                  <a:cubicBezTo>
                    <a:pt x="2834" y="11502"/>
                    <a:pt x="2787" y="11467"/>
                    <a:pt x="2775" y="11443"/>
                  </a:cubicBezTo>
                  <a:cubicBezTo>
                    <a:pt x="2763" y="11431"/>
                    <a:pt x="2763" y="11395"/>
                    <a:pt x="2763" y="11336"/>
                  </a:cubicBezTo>
                  <a:cubicBezTo>
                    <a:pt x="3013" y="11098"/>
                    <a:pt x="3215" y="10788"/>
                    <a:pt x="3561" y="10609"/>
                  </a:cubicBezTo>
                  <a:cubicBezTo>
                    <a:pt x="4084" y="10336"/>
                    <a:pt x="4346" y="9836"/>
                    <a:pt x="4715" y="9419"/>
                  </a:cubicBezTo>
                  <a:cubicBezTo>
                    <a:pt x="5001" y="9109"/>
                    <a:pt x="4858" y="8597"/>
                    <a:pt x="4454" y="8300"/>
                  </a:cubicBezTo>
                  <a:cubicBezTo>
                    <a:pt x="4251" y="8133"/>
                    <a:pt x="3989" y="8014"/>
                    <a:pt x="3775" y="7883"/>
                  </a:cubicBezTo>
                  <a:cubicBezTo>
                    <a:pt x="3287" y="7585"/>
                    <a:pt x="2822" y="7299"/>
                    <a:pt x="2370" y="6978"/>
                  </a:cubicBezTo>
                  <a:cubicBezTo>
                    <a:pt x="2013" y="6704"/>
                    <a:pt x="1644" y="6454"/>
                    <a:pt x="1239" y="6276"/>
                  </a:cubicBezTo>
                  <a:cubicBezTo>
                    <a:pt x="1048" y="6192"/>
                    <a:pt x="870" y="6037"/>
                    <a:pt x="691" y="5918"/>
                  </a:cubicBezTo>
                  <a:cubicBezTo>
                    <a:pt x="596" y="5394"/>
                    <a:pt x="524" y="4894"/>
                    <a:pt x="417" y="4382"/>
                  </a:cubicBezTo>
                  <a:cubicBezTo>
                    <a:pt x="358" y="4109"/>
                    <a:pt x="251" y="3835"/>
                    <a:pt x="203" y="3549"/>
                  </a:cubicBezTo>
                  <a:cubicBezTo>
                    <a:pt x="120" y="3228"/>
                    <a:pt x="60" y="2894"/>
                    <a:pt x="1" y="2620"/>
                  </a:cubicBezTo>
                  <a:cubicBezTo>
                    <a:pt x="143" y="2394"/>
                    <a:pt x="334" y="2323"/>
                    <a:pt x="536" y="2299"/>
                  </a:cubicBezTo>
                  <a:cubicBezTo>
                    <a:pt x="1370" y="2239"/>
                    <a:pt x="2144" y="1930"/>
                    <a:pt x="2965" y="1763"/>
                  </a:cubicBezTo>
                  <a:cubicBezTo>
                    <a:pt x="4275" y="1513"/>
                    <a:pt x="5585" y="1227"/>
                    <a:pt x="6906" y="965"/>
                  </a:cubicBezTo>
                  <a:cubicBezTo>
                    <a:pt x="7466" y="846"/>
                    <a:pt x="7990" y="715"/>
                    <a:pt x="8549" y="620"/>
                  </a:cubicBezTo>
                  <a:cubicBezTo>
                    <a:pt x="9526" y="442"/>
                    <a:pt x="10514" y="203"/>
                    <a:pt x="11514" y="132"/>
                  </a:cubicBezTo>
                  <a:cubicBezTo>
                    <a:pt x="11907" y="96"/>
                    <a:pt x="12312" y="37"/>
                    <a:pt x="12716" y="13"/>
                  </a:cubicBezTo>
                  <a:cubicBezTo>
                    <a:pt x="12824" y="1"/>
                    <a:pt x="12943" y="25"/>
                    <a:pt x="13050" y="25"/>
                  </a:cubicBezTo>
                  <a:cubicBezTo>
                    <a:pt x="13300" y="453"/>
                    <a:pt x="13514" y="894"/>
                    <a:pt x="13633" y="1370"/>
                  </a:cubicBezTo>
                  <a:cubicBezTo>
                    <a:pt x="13943" y="2573"/>
                    <a:pt x="14193" y="4240"/>
                    <a:pt x="14229" y="5680"/>
                  </a:cubicBezTo>
                  <a:cubicBezTo>
                    <a:pt x="13919" y="5799"/>
                    <a:pt x="13621" y="5656"/>
                    <a:pt x="13324" y="5609"/>
                  </a:cubicBezTo>
                  <a:cubicBezTo>
                    <a:pt x="12740" y="5537"/>
                    <a:pt x="12181" y="5430"/>
                    <a:pt x="11609" y="5621"/>
                  </a:cubicBezTo>
                  <a:cubicBezTo>
                    <a:pt x="11502" y="5656"/>
                    <a:pt x="11383" y="5633"/>
                    <a:pt x="11288" y="5633"/>
                  </a:cubicBezTo>
                  <a:cubicBezTo>
                    <a:pt x="10942" y="5656"/>
                    <a:pt x="10788" y="5752"/>
                    <a:pt x="10704" y="6073"/>
                  </a:cubicBezTo>
                  <a:cubicBezTo>
                    <a:pt x="10645" y="6276"/>
                    <a:pt x="10609" y="6502"/>
                    <a:pt x="10597" y="6728"/>
                  </a:cubicBezTo>
                  <a:cubicBezTo>
                    <a:pt x="10538" y="8038"/>
                    <a:pt x="10514" y="9359"/>
                    <a:pt x="10597" y="10669"/>
                  </a:cubicBezTo>
                  <a:cubicBezTo>
                    <a:pt x="10609" y="10895"/>
                    <a:pt x="10669" y="11109"/>
                    <a:pt x="10669" y="11324"/>
                  </a:cubicBezTo>
                  <a:cubicBezTo>
                    <a:pt x="10657" y="11455"/>
                    <a:pt x="10597" y="11633"/>
                    <a:pt x="10526" y="118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1412392" y="3768283"/>
              <a:ext cx="271346" cy="774798"/>
            </a:xfrm>
            <a:custGeom>
              <a:rect b="b" l="l" r="r" t="t"/>
              <a:pathLst>
                <a:path extrusionOk="0" h="22372" w="7835">
                  <a:moveTo>
                    <a:pt x="7049" y="11299"/>
                  </a:moveTo>
                  <a:cubicBezTo>
                    <a:pt x="7168" y="11954"/>
                    <a:pt x="7311" y="12514"/>
                    <a:pt x="7358" y="13097"/>
                  </a:cubicBezTo>
                  <a:cubicBezTo>
                    <a:pt x="7453" y="14169"/>
                    <a:pt x="7644" y="15204"/>
                    <a:pt x="7703" y="16276"/>
                  </a:cubicBezTo>
                  <a:cubicBezTo>
                    <a:pt x="7799" y="17800"/>
                    <a:pt x="7763" y="19312"/>
                    <a:pt x="7775" y="20836"/>
                  </a:cubicBezTo>
                  <a:cubicBezTo>
                    <a:pt x="7775" y="21146"/>
                    <a:pt x="7822" y="21455"/>
                    <a:pt x="7834" y="21789"/>
                  </a:cubicBezTo>
                  <a:cubicBezTo>
                    <a:pt x="7453" y="21967"/>
                    <a:pt x="7120" y="22229"/>
                    <a:pt x="6656" y="22146"/>
                  </a:cubicBezTo>
                  <a:cubicBezTo>
                    <a:pt x="6501" y="22110"/>
                    <a:pt x="6322" y="22182"/>
                    <a:pt x="6144" y="22229"/>
                  </a:cubicBezTo>
                  <a:cubicBezTo>
                    <a:pt x="5501" y="22372"/>
                    <a:pt x="4858" y="22336"/>
                    <a:pt x="4227" y="22277"/>
                  </a:cubicBezTo>
                  <a:cubicBezTo>
                    <a:pt x="3977" y="22241"/>
                    <a:pt x="3727" y="22229"/>
                    <a:pt x="3489" y="22229"/>
                  </a:cubicBezTo>
                  <a:cubicBezTo>
                    <a:pt x="3274" y="22253"/>
                    <a:pt x="3108" y="22170"/>
                    <a:pt x="2953" y="22015"/>
                  </a:cubicBezTo>
                  <a:cubicBezTo>
                    <a:pt x="2643" y="21622"/>
                    <a:pt x="2393" y="21217"/>
                    <a:pt x="2334" y="20705"/>
                  </a:cubicBezTo>
                  <a:cubicBezTo>
                    <a:pt x="2286" y="20288"/>
                    <a:pt x="2155" y="19872"/>
                    <a:pt x="2096" y="19455"/>
                  </a:cubicBezTo>
                  <a:cubicBezTo>
                    <a:pt x="1977" y="18526"/>
                    <a:pt x="1762" y="17610"/>
                    <a:pt x="1679" y="16681"/>
                  </a:cubicBezTo>
                  <a:cubicBezTo>
                    <a:pt x="1619" y="16086"/>
                    <a:pt x="1560" y="15490"/>
                    <a:pt x="1405" y="14907"/>
                  </a:cubicBezTo>
                  <a:cubicBezTo>
                    <a:pt x="1334" y="14633"/>
                    <a:pt x="1393" y="14347"/>
                    <a:pt x="1345" y="14061"/>
                  </a:cubicBezTo>
                  <a:cubicBezTo>
                    <a:pt x="1226" y="13466"/>
                    <a:pt x="1215" y="12871"/>
                    <a:pt x="1143" y="12264"/>
                  </a:cubicBezTo>
                  <a:cubicBezTo>
                    <a:pt x="1048" y="11597"/>
                    <a:pt x="953" y="10942"/>
                    <a:pt x="869" y="10263"/>
                  </a:cubicBezTo>
                  <a:cubicBezTo>
                    <a:pt x="845" y="10001"/>
                    <a:pt x="857" y="9728"/>
                    <a:pt x="810" y="9466"/>
                  </a:cubicBezTo>
                  <a:cubicBezTo>
                    <a:pt x="738" y="8954"/>
                    <a:pt x="679" y="8442"/>
                    <a:pt x="572" y="7942"/>
                  </a:cubicBezTo>
                  <a:cubicBezTo>
                    <a:pt x="202" y="6370"/>
                    <a:pt x="0" y="4775"/>
                    <a:pt x="95" y="3155"/>
                  </a:cubicBezTo>
                  <a:cubicBezTo>
                    <a:pt x="119" y="2834"/>
                    <a:pt x="60" y="2524"/>
                    <a:pt x="36" y="2215"/>
                  </a:cubicBezTo>
                  <a:lnTo>
                    <a:pt x="36" y="1774"/>
                  </a:lnTo>
                  <a:cubicBezTo>
                    <a:pt x="595" y="1548"/>
                    <a:pt x="1095" y="1310"/>
                    <a:pt x="1619" y="1143"/>
                  </a:cubicBezTo>
                  <a:cubicBezTo>
                    <a:pt x="2715" y="786"/>
                    <a:pt x="3834" y="441"/>
                    <a:pt x="4941" y="119"/>
                  </a:cubicBezTo>
                  <a:cubicBezTo>
                    <a:pt x="5310" y="0"/>
                    <a:pt x="5536" y="131"/>
                    <a:pt x="5679" y="476"/>
                  </a:cubicBezTo>
                  <a:lnTo>
                    <a:pt x="5727" y="607"/>
                  </a:lnTo>
                  <a:cubicBezTo>
                    <a:pt x="5810" y="1036"/>
                    <a:pt x="5929" y="1488"/>
                    <a:pt x="5977" y="1917"/>
                  </a:cubicBezTo>
                  <a:cubicBezTo>
                    <a:pt x="6037" y="2584"/>
                    <a:pt x="6084" y="3239"/>
                    <a:pt x="5810" y="3894"/>
                  </a:cubicBezTo>
                  <a:cubicBezTo>
                    <a:pt x="5548" y="4596"/>
                    <a:pt x="5548" y="5334"/>
                    <a:pt x="5382" y="6049"/>
                  </a:cubicBezTo>
                  <a:cubicBezTo>
                    <a:pt x="5263" y="6584"/>
                    <a:pt x="5144" y="7144"/>
                    <a:pt x="5013" y="7680"/>
                  </a:cubicBezTo>
                  <a:cubicBezTo>
                    <a:pt x="4727" y="8823"/>
                    <a:pt x="4429" y="9966"/>
                    <a:pt x="4143" y="11109"/>
                  </a:cubicBezTo>
                  <a:cubicBezTo>
                    <a:pt x="4048" y="11525"/>
                    <a:pt x="3965" y="11942"/>
                    <a:pt x="3882" y="12359"/>
                  </a:cubicBezTo>
                  <a:cubicBezTo>
                    <a:pt x="3870" y="12466"/>
                    <a:pt x="3882" y="12585"/>
                    <a:pt x="3905" y="12692"/>
                  </a:cubicBezTo>
                  <a:cubicBezTo>
                    <a:pt x="3953" y="12823"/>
                    <a:pt x="4072" y="12918"/>
                    <a:pt x="4227" y="12895"/>
                  </a:cubicBezTo>
                  <a:cubicBezTo>
                    <a:pt x="4489" y="12859"/>
                    <a:pt x="4727" y="12764"/>
                    <a:pt x="4965" y="12621"/>
                  </a:cubicBezTo>
                  <a:cubicBezTo>
                    <a:pt x="5620" y="12156"/>
                    <a:pt x="6310" y="11740"/>
                    <a:pt x="7049" y="1129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"/>
            <p:cNvSpPr/>
            <p:nvPr/>
          </p:nvSpPr>
          <p:spPr>
            <a:xfrm>
              <a:off x="1239195" y="3769115"/>
              <a:ext cx="265978" cy="778123"/>
            </a:xfrm>
            <a:custGeom>
              <a:rect b="b" l="l" r="r" t="t"/>
              <a:pathLst>
                <a:path extrusionOk="0" h="22468" w="7680">
                  <a:moveTo>
                    <a:pt x="322" y="48"/>
                  </a:moveTo>
                  <a:cubicBezTo>
                    <a:pt x="631" y="0"/>
                    <a:pt x="965" y="48"/>
                    <a:pt x="1274" y="143"/>
                  </a:cubicBezTo>
                  <a:cubicBezTo>
                    <a:pt x="1679" y="238"/>
                    <a:pt x="2096" y="381"/>
                    <a:pt x="2501" y="500"/>
                  </a:cubicBezTo>
                  <a:cubicBezTo>
                    <a:pt x="2703" y="560"/>
                    <a:pt x="2894" y="643"/>
                    <a:pt x="3060" y="822"/>
                  </a:cubicBezTo>
                  <a:cubicBezTo>
                    <a:pt x="3298" y="1060"/>
                    <a:pt x="3620" y="1167"/>
                    <a:pt x="3941" y="1286"/>
                  </a:cubicBezTo>
                  <a:cubicBezTo>
                    <a:pt x="4049" y="1334"/>
                    <a:pt x="4144" y="1345"/>
                    <a:pt x="4275" y="1393"/>
                  </a:cubicBezTo>
                  <a:cubicBezTo>
                    <a:pt x="4382" y="1703"/>
                    <a:pt x="4418" y="2024"/>
                    <a:pt x="4418" y="2369"/>
                  </a:cubicBezTo>
                  <a:cubicBezTo>
                    <a:pt x="4418" y="2917"/>
                    <a:pt x="4453" y="3489"/>
                    <a:pt x="4477" y="4036"/>
                  </a:cubicBezTo>
                  <a:cubicBezTo>
                    <a:pt x="4477" y="4227"/>
                    <a:pt x="4453" y="4441"/>
                    <a:pt x="4477" y="4632"/>
                  </a:cubicBezTo>
                  <a:cubicBezTo>
                    <a:pt x="4489" y="5167"/>
                    <a:pt x="4501" y="5691"/>
                    <a:pt x="4549" y="6227"/>
                  </a:cubicBezTo>
                  <a:cubicBezTo>
                    <a:pt x="4561" y="6465"/>
                    <a:pt x="4632" y="6703"/>
                    <a:pt x="4692" y="6941"/>
                  </a:cubicBezTo>
                  <a:cubicBezTo>
                    <a:pt x="4894" y="7715"/>
                    <a:pt x="4834" y="8537"/>
                    <a:pt x="5049" y="9323"/>
                  </a:cubicBezTo>
                  <a:cubicBezTo>
                    <a:pt x="5192" y="9811"/>
                    <a:pt x="5215" y="10335"/>
                    <a:pt x="5227" y="10835"/>
                  </a:cubicBezTo>
                  <a:cubicBezTo>
                    <a:pt x="5275" y="12132"/>
                    <a:pt x="5501" y="13395"/>
                    <a:pt x="5704" y="14680"/>
                  </a:cubicBezTo>
                  <a:cubicBezTo>
                    <a:pt x="5763" y="15061"/>
                    <a:pt x="5763" y="15478"/>
                    <a:pt x="5811" y="15871"/>
                  </a:cubicBezTo>
                  <a:cubicBezTo>
                    <a:pt x="5846" y="16097"/>
                    <a:pt x="5930" y="16300"/>
                    <a:pt x="5965" y="16514"/>
                  </a:cubicBezTo>
                  <a:cubicBezTo>
                    <a:pt x="6108" y="17657"/>
                    <a:pt x="6251" y="18800"/>
                    <a:pt x="6466" y="19931"/>
                  </a:cubicBezTo>
                  <a:cubicBezTo>
                    <a:pt x="6513" y="20205"/>
                    <a:pt x="6489" y="20479"/>
                    <a:pt x="6585" y="20717"/>
                  </a:cubicBezTo>
                  <a:cubicBezTo>
                    <a:pt x="6847" y="21253"/>
                    <a:pt x="7001" y="21848"/>
                    <a:pt x="7513" y="22241"/>
                  </a:cubicBezTo>
                  <a:cubicBezTo>
                    <a:pt x="7549" y="22288"/>
                    <a:pt x="7585" y="22348"/>
                    <a:pt x="7680" y="22467"/>
                  </a:cubicBezTo>
                  <a:cubicBezTo>
                    <a:pt x="7466" y="22431"/>
                    <a:pt x="7299" y="22467"/>
                    <a:pt x="7180" y="22408"/>
                  </a:cubicBezTo>
                  <a:cubicBezTo>
                    <a:pt x="6644" y="22122"/>
                    <a:pt x="6073" y="22110"/>
                    <a:pt x="5501" y="22062"/>
                  </a:cubicBezTo>
                  <a:cubicBezTo>
                    <a:pt x="5192" y="22027"/>
                    <a:pt x="4894" y="21967"/>
                    <a:pt x="4596" y="21848"/>
                  </a:cubicBezTo>
                  <a:cubicBezTo>
                    <a:pt x="4001" y="21610"/>
                    <a:pt x="3370" y="21407"/>
                    <a:pt x="2763" y="21217"/>
                  </a:cubicBezTo>
                  <a:cubicBezTo>
                    <a:pt x="2513" y="21122"/>
                    <a:pt x="2334" y="21003"/>
                    <a:pt x="2286" y="20717"/>
                  </a:cubicBezTo>
                  <a:cubicBezTo>
                    <a:pt x="2263" y="20574"/>
                    <a:pt x="2203" y="20419"/>
                    <a:pt x="2167" y="20276"/>
                  </a:cubicBezTo>
                  <a:cubicBezTo>
                    <a:pt x="2060" y="19526"/>
                    <a:pt x="1977" y="18776"/>
                    <a:pt x="1798" y="18038"/>
                  </a:cubicBezTo>
                  <a:cubicBezTo>
                    <a:pt x="1703" y="17657"/>
                    <a:pt x="1620" y="17252"/>
                    <a:pt x="1572" y="16871"/>
                  </a:cubicBezTo>
                  <a:cubicBezTo>
                    <a:pt x="1405" y="15502"/>
                    <a:pt x="1263" y="14109"/>
                    <a:pt x="1132" y="12740"/>
                  </a:cubicBezTo>
                  <a:cubicBezTo>
                    <a:pt x="1084" y="12240"/>
                    <a:pt x="1096" y="11716"/>
                    <a:pt x="1084" y="11216"/>
                  </a:cubicBezTo>
                  <a:cubicBezTo>
                    <a:pt x="1072" y="10882"/>
                    <a:pt x="1048" y="10537"/>
                    <a:pt x="1012" y="10216"/>
                  </a:cubicBezTo>
                  <a:cubicBezTo>
                    <a:pt x="929" y="9549"/>
                    <a:pt x="870" y="8894"/>
                    <a:pt x="751" y="8215"/>
                  </a:cubicBezTo>
                  <a:cubicBezTo>
                    <a:pt x="620" y="7430"/>
                    <a:pt x="501" y="6644"/>
                    <a:pt x="334" y="5870"/>
                  </a:cubicBezTo>
                  <a:cubicBezTo>
                    <a:pt x="191" y="5108"/>
                    <a:pt x="131" y="4322"/>
                    <a:pt x="72" y="3548"/>
                  </a:cubicBezTo>
                  <a:cubicBezTo>
                    <a:pt x="0" y="2429"/>
                    <a:pt x="191" y="1310"/>
                    <a:pt x="262" y="214"/>
                  </a:cubicBezTo>
                  <a:cubicBezTo>
                    <a:pt x="239" y="155"/>
                    <a:pt x="274" y="119"/>
                    <a:pt x="322" y="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2233355" y="3624766"/>
              <a:ext cx="229717" cy="762885"/>
            </a:xfrm>
            <a:custGeom>
              <a:rect b="b" l="l" r="r" t="t"/>
              <a:pathLst>
                <a:path extrusionOk="0" h="22028" w="6633">
                  <a:moveTo>
                    <a:pt x="6620" y="20896"/>
                  </a:moveTo>
                  <a:cubicBezTo>
                    <a:pt x="6132" y="21313"/>
                    <a:pt x="5608" y="21575"/>
                    <a:pt x="4989" y="21634"/>
                  </a:cubicBezTo>
                  <a:cubicBezTo>
                    <a:pt x="4501" y="21694"/>
                    <a:pt x="4037" y="21873"/>
                    <a:pt x="3560" y="21968"/>
                  </a:cubicBezTo>
                  <a:cubicBezTo>
                    <a:pt x="3394" y="22015"/>
                    <a:pt x="3215" y="22015"/>
                    <a:pt x="3048" y="22027"/>
                  </a:cubicBezTo>
                  <a:cubicBezTo>
                    <a:pt x="2846" y="21837"/>
                    <a:pt x="2798" y="21623"/>
                    <a:pt x="2810" y="21408"/>
                  </a:cubicBezTo>
                  <a:cubicBezTo>
                    <a:pt x="2822" y="21087"/>
                    <a:pt x="2798" y="20777"/>
                    <a:pt x="2775" y="20468"/>
                  </a:cubicBezTo>
                  <a:cubicBezTo>
                    <a:pt x="2763" y="20158"/>
                    <a:pt x="2739" y="19837"/>
                    <a:pt x="2703" y="19527"/>
                  </a:cubicBezTo>
                  <a:cubicBezTo>
                    <a:pt x="2679" y="19289"/>
                    <a:pt x="2644" y="19051"/>
                    <a:pt x="2596" y="18801"/>
                  </a:cubicBezTo>
                  <a:cubicBezTo>
                    <a:pt x="2536" y="18372"/>
                    <a:pt x="2525" y="17920"/>
                    <a:pt x="2453" y="17479"/>
                  </a:cubicBezTo>
                  <a:cubicBezTo>
                    <a:pt x="2346" y="16908"/>
                    <a:pt x="2322" y="16336"/>
                    <a:pt x="2275" y="15753"/>
                  </a:cubicBezTo>
                  <a:cubicBezTo>
                    <a:pt x="2215" y="15038"/>
                    <a:pt x="2203" y="14324"/>
                    <a:pt x="2144" y="13610"/>
                  </a:cubicBezTo>
                  <a:cubicBezTo>
                    <a:pt x="2024" y="12050"/>
                    <a:pt x="1905" y="10478"/>
                    <a:pt x="1763" y="8931"/>
                  </a:cubicBezTo>
                  <a:cubicBezTo>
                    <a:pt x="1739" y="8609"/>
                    <a:pt x="1667" y="8276"/>
                    <a:pt x="1584" y="7954"/>
                  </a:cubicBezTo>
                  <a:cubicBezTo>
                    <a:pt x="1501" y="7537"/>
                    <a:pt x="1441" y="7121"/>
                    <a:pt x="1346" y="6704"/>
                  </a:cubicBezTo>
                  <a:cubicBezTo>
                    <a:pt x="1203" y="6013"/>
                    <a:pt x="1155" y="5335"/>
                    <a:pt x="1048" y="4644"/>
                  </a:cubicBezTo>
                  <a:cubicBezTo>
                    <a:pt x="989" y="4204"/>
                    <a:pt x="977" y="3751"/>
                    <a:pt x="905" y="3323"/>
                  </a:cubicBezTo>
                  <a:cubicBezTo>
                    <a:pt x="727" y="2323"/>
                    <a:pt x="358" y="1406"/>
                    <a:pt x="0" y="418"/>
                  </a:cubicBezTo>
                  <a:cubicBezTo>
                    <a:pt x="203" y="358"/>
                    <a:pt x="417" y="287"/>
                    <a:pt x="631" y="263"/>
                  </a:cubicBezTo>
                  <a:cubicBezTo>
                    <a:pt x="1739" y="144"/>
                    <a:pt x="2858" y="25"/>
                    <a:pt x="3965" y="1"/>
                  </a:cubicBezTo>
                  <a:cubicBezTo>
                    <a:pt x="4203" y="239"/>
                    <a:pt x="4287" y="513"/>
                    <a:pt x="4346" y="799"/>
                  </a:cubicBezTo>
                  <a:cubicBezTo>
                    <a:pt x="4561" y="1846"/>
                    <a:pt x="4703" y="2906"/>
                    <a:pt x="4846" y="3966"/>
                  </a:cubicBezTo>
                  <a:cubicBezTo>
                    <a:pt x="4882" y="4204"/>
                    <a:pt x="4965" y="4442"/>
                    <a:pt x="5013" y="4680"/>
                  </a:cubicBezTo>
                  <a:cubicBezTo>
                    <a:pt x="5215" y="5823"/>
                    <a:pt x="5370" y="6966"/>
                    <a:pt x="5382" y="8133"/>
                  </a:cubicBezTo>
                  <a:cubicBezTo>
                    <a:pt x="5382" y="8204"/>
                    <a:pt x="5370" y="8264"/>
                    <a:pt x="5382" y="8335"/>
                  </a:cubicBezTo>
                  <a:cubicBezTo>
                    <a:pt x="5489" y="9383"/>
                    <a:pt x="5596" y="10419"/>
                    <a:pt x="5715" y="11467"/>
                  </a:cubicBezTo>
                  <a:cubicBezTo>
                    <a:pt x="5811" y="12324"/>
                    <a:pt x="5977" y="13193"/>
                    <a:pt x="5954" y="14050"/>
                  </a:cubicBezTo>
                  <a:cubicBezTo>
                    <a:pt x="5930" y="14419"/>
                    <a:pt x="6013" y="14776"/>
                    <a:pt x="5977" y="15169"/>
                  </a:cubicBezTo>
                  <a:cubicBezTo>
                    <a:pt x="5954" y="15515"/>
                    <a:pt x="6144" y="15860"/>
                    <a:pt x="6192" y="16205"/>
                  </a:cubicBezTo>
                  <a:cubicBezTo>
                    <a:pt x="6263" y="16670"/>
                    <a:pt x="6287" y="17146"/>
                    <a:pt x="6335" y="17610"/>
                  </a:cubicBezTo>
                  <a:cubicBezTo>
                    <a:pt x="6370" y="17920"/>
                    <a:pt x="6406" y="18241"/>
                    <a:pt x="6442" y="18539"/>
                  </a:cubicBezTo>
                  <a:cubicBezTo>
                    <a:pt x="6442" y="18575"/>
                    <a:pt x="6454" y="18622"/>
                    <a:pt x="6454" y="18670"/>
                  </a:cubicBezTo>
                  <a:cubicBezTo>
                    <a:pt x="6513" y="19206"/>
                    <a:pt x="6561" y="19729"/>
                    <a:pt x="6608" y="20265"/>
                  </a:cubicBezTo>
                  <a:cubicBezTo>
                    <a:pt x="6632" y="20515"/>
                    <a:pt x="6620" y="20706"/>
                    <a:pt x="6620" y="208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1626802" y="3738188"/>
              <a:ext cx="193838" cy="795024"/>
            </a:xfrm>
            <a:custGeom>
              <a:rect b="b" l="l" r="r" t="t"/>
              <a:pathLst>
                <a:path extrusionOk="0" h="22956" w="5597">
                  <a:moveTo>
                    <a:pt x="0" y="798"/>
                  </a:moveTo>
                  <a:cubicBezTo>
                    <a:pt x="1096" y="536"/>
                    <a:pt x="2108" y="202"/>
                    <a:pt x="3191" y="0"/>
                  </a:cubicBezTo>
                  <a:cubicBezTo>
                    <a:pt x="3251" y="155"/>
                    <a:pt x="3346" y="286"/>
                    <a:pt x="3370" y="441"/>
                  </a:cubicBezTo>
                  <a:cubicBezTo>
                    <a:pt x="3536" y="1274"/>
                    <a:pt x="3787" y="2072"/>
                    <a:pt x="3882" y="2917"/>
                  </a:cubicBezTo>
                  <a:cubicBezTo>
                    <a:pt x="3953" y="3608"/>
                    <a:pt x="4120" y="4274"/>
                    <a:pt x="4203" y="4965"/>
                  </a:cubicBezTo>
                  <a:cubicBezTo>
                    <a:pt x="4322" y="5882"/>
                    <a:pt x="4429" y="6822"/>
                    <a:pt x="4537" y="7763"/>
                  </a:cubicBezTo>
                  <a:cubicBezTo>
                    <a:pt x="4584" y="8180"/>
                    <a:pt x="4608" y="8596"/>
                    <a:pt x="4668" y="9025"/>
                  </a:cubicBezTo>
                  <a:cubicBezTo>
                    <a:pt x="4703" y="9287"/>
                    <a:pt x="4679" y="9561"/>
                    <a:pt x="4679" y="9811"/>
                  </a:cubicBezTo>
                  <a:cubicBezTo>
                    <a:pt x="4679" y="10323"/>
                    <a:pt x="4775" y="10823"/>
                    <a:pt x="4834" y="11335"/>
                  </a:cubicBezTo>
                  <a:cubicBezTo>
                    <a:pt x="4846" y="11418"/>
                    <a:pt x="4906" y="11490"/>
                    <a:pt x="4906" y="11585"/>
                  </a:cubicBezTo>
                  <a:cubicBezTo>
                    <a:pt x="4953" y="12299"/>
                    <a:pt x="5001" y="13002"/>
                    <a:pt x="5037" y="13716"/>
                  </a:cubicBezTo>
                  <a:cubicBezTo>
                    <a:pt x="5037" y="13752"/>
                    <a:pt x="5025" y="13799"/>
                    <a:pt x="5025" y="13847"/>
                  </a:cubicBezTo>
                  <a:cubicBezTo>
                    <a:pt x="5072" y="14133"/>
                    <a:pt x="5144" y="14407"/>
                    <a:pt x="5156" y="14692"/>
                  </a:cubicBezTo>
                  <a:cubicBezTo>
                    <a:pt x="5180" y="14978"/>
                    <a:pt x="5120" y="15276"/>
                    <a:pt x="5132" y="15561"/>
                  </a:cubicBezTo>
                  <a:cubicBezTo>
                    <a:pt x="5144" y="15919"/>
                    <a:pt x="5191" y="16276"/>
                    <a:pt x="5215" y="16633"/>
                  </a:cubicBezTo>
                  <a:cubicBezTo>
                    <a:pt x="5311" y="17919"/>
                    <a:pt x="5382" y="19217"/>
                    <a:pt x="5477" y="20503"/>
                  </a:cubicBezTo>
                  <a:cubicBezTo>
                    <a:pt x="5501" y="21050"/>
                    <a:pt x="5596" y="21610"/>
                    <a:pt x="5489" y="22193"/>
                  </a:cubicBezTo>
                  <a:cubicBezTo>
                    <a:pt x="5322" y="22253"/>
                    <a:pt x="5156" y="22348"/>
                    <a:pt x="5001" y="22372"/>
                  </a:cubicBezTo>
                  <a:cubicBezTo>
                    <a:pt x="4537" y="22491"/>
                    <a:pt x="4072" y="22586"/>
                    <a:pt x="3667" y="22824"/>
                  </a:cubicBezTo>
                  <a:cubicBezTo>
                    <a:pt x="3465" y="22955"/>
                    <a:pt x="3239" y="22884"/>
                    <a:pt x="3013" y="22848"/>
                  </a:cubicBezTo>
                  <a:cubicBezTo>
                    <a:pt x="2263" y="22741"/>
                    <a:pt x="2227" y="22741"/>
                    <a:pt x="2179" y="22003"/>
                  </a:cubicBezTo>
                  <a:cubicBezTo>
                    <a:pt x="2143" y="21229"/>
                    <a:pt x="2167" y="20443"/>
                    <a:pt x="2167" y="19669"/>
                  </a:cubicBezTo>
                  <a:cubicBezTo>
                    <a:pt x="2167" y="19348"/>
                    <a:pt x="2167" y="19038"/>
                    <a:pt x="2155" y="18729"/>
                  </a:cubicBezTo>
                  <a:cubicBezTo>
                    <a:pt x="2143" y="18371"/>
                    <a:pt x="2143" y="18014"/>
                    <a:pt x="2120" y="17657"/>
                  </a:cubicBezTo>
                  <a:cubicBezTo>
                    <a:pt x="2084" y="16883"/>
                    <a:pt x="2036" y="16097"/>
                    <a:pt x="2001" y="15323"/>
                  </a:cubicBezTo>
                  <a:cubicBezTo>
                    <a:pt x="2001" y="15240"/>
                    <a:pt x="2001" y="15180"/>
                    <a:pt x="1989" y="15121"/>
                  </a:cubicBezTo>
                  <a:cubicBezTo>
                    <a:pt x="1798" y="14430"/>
                    <a:pt x="1846" y="13716"/>
                    <a:pt x="1739" y="13002"/>
                  </a:cubicBezTo>
                  <a:cubicBezTo>
                    <a:pt x="1620" y="12252"/>
                    <a:pt x="1512" y="11490"/>
                    <a:pt x="1405" y="10751"/>
                  </a:cubicBezTo>
                  <a:cubicBezTo>
                    <a:pt x="1334" y="10216"/>
                    <a:pt x="1286" y="9680"/>
                    <a:pt x="1215" y="9156"/>
                  </a:cubicBezTo>
                  <a:cubicBezTo>
                    <a:pt x="1108" y="8382"/>
                    <a:pt x="989" y="7608"/>
                    <a:pt x="893" y="6834"/>
                  </a:cubicBezTo>
                  <a:cubicBezTo>
                    <a:pt x="869" y="6691"/>
                    <a:pt x="869" y="6525"/>
                    <a:pt x="846" y="6370"/>
                  </a:cubicBezTo>
                  <a:cubicBezTo>
                    <a:pt x="750" y="5644"/>
                    <a:pt x="679" y="4917"/>
                    <a:pt x="596" y="4191"/>
                  </a:cubicBezTo>
                  <a:cubicBezTo>
                    <a:pt x="500" y="3500"/>
                    <a:pt x="381" y="2810"/>
                    <a:pt x="274" y="2131"/>
                  </a:cubicBezTo>
                  <a:cubicBezTo>
                    <a:pt x="155" y="1726"/>
                    <a:pt x="84" y="1298"/>
                    <a:pt x="0" y="7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2394154" y="3602117"/>
              <a:ext cx="183552" cy="736045"/>
            </a:xfrm>
            <a:custGeom>
              <a:rect b="b" l="l" r="r" t="t"/>
              <a:pathLst>
                <a:path extrusionOk="0" h="21253" w="5300">
                  <a:moveTo>
                    <a:pt x="25" y="345"/>
                  </a:moveTo>
                  <a:cubicBezTo>
                    <a:pt x="406" y="274"/>
                    <a:pt x="763" y="179"/>
                    <a:pt x="1132" y="119"/>
                  </a:cubicBezTo>
                  <a:cubicBezTo>
                    <a:pt x="1894" y="0"/>
                    <a:pt x="2918" y="572"/>
                    <a:pt x="3227" y="1274"/>
                  </a:cubicBezTo>
                  <a:cubicBezTo>
                    <a:pt x="3323" y="1476"/>
                    <a:pt x="3418" y="1667"/>
                    <a:pt x="3513" y="1881"/>
                  </a:cubicBezTo>
                  <a:cubicBezTo>
                    <a:pt x="3954" y="2893"/>
                    <a:pt x="4228" y="3929"/>
                    <a:pt x="4275" y="5048"/>
                  </a:cubicBezTo>
                  <a:cubicBezTo>
                    <a:pt x="4275" y="5203"/>
                    <a:pt x="4299" y="5358"/>
                    <a:pt x="4335" y="5513"/>
                  </a:cubicBezTo>
                  <a:cubicBezTo>
                    <a:pt x="4525" y="6489"/>
                    <a:pt x="4609" y="7489"/>
                    <a:pt x="4668" y="8501"/>
                  </a:cubicBezTo>
                  <a:cubicBezTo>
                    <a:pt x="4751" y="9585"/>
                    <a:pt x="4763" y="10692"/>
                    <a:pt x="4871" y="11775"/>
                  </a:cubicBezTo>
                  <a:cubicBezTo>
                    <a:pt x="4978" y="13204"/>
                    <a:pt x="5013" y="14621"/>
                    <a:pt x="5109" y="16050"/>
                  </a:cubicBezTo>
                  <a:cubicBezTo>
                    <a:pt x="5132" y="16514"/>
                    <a:pt x="5168" y="16990"/>
                    <a:pt x="5216" y="17443"/>
                  </a:cubicBezTo>
                  <a:cubicBezTo>
                    <a:pt x="5299" y="18086"/>
                    <a:pt x="5144" y="18693"/>
                    <a:pt x="5013" y="19288"/>
                  </a:cubicBezTo>
                  <a:cubicBezTo>
                    <a:pt x="4918" y="19681"/>
                    <a:pt x="4704" y="20026"/>
                    <a:pt x="4525" y="20383"/>
                  </a:cubicBezTo>
                  <a:cubicBezTo>
                    <a:pt x="4478" y="20467"/>
                    <a:pt x="4370" y="20574"/>
                    <a:pt x="4287" y="20598"/>
                  </a:cubicBezTo>
                  <a:cubicBezTo>
                    <a:pt x="3823" y="20753"/>
                    <a:pt x="3430" y="21098"/>
                    <a:pt x="2918" y="21122"/>
                  </a:cubicBezTo>
                  <a:cubicBezTo>
                    <a:pt x="2799" y="21122"/>
                    <a:pt x="2680" y="21217"/>
                    <a:pt x="2561" y="21253"/>
                  </a:cubicBezTo>
                  <a:cubicBezTo>
                    <a:pt x="2513" y="21169"/>
                    <a:pt x="2442" y="21098"/>
                    <a:pt x="2454" y="21050"/>
                  </a:cubicBezTo>
                  <a:cubicBezTo>
                    <a:pt x="2513" y="20693"/>
                    <a:pt x="2418" y="20336"/>
                    <a:pt x="2358" y="19991"/>
                  </a:cubicBezTo>
                  <a:cubicBezTo>
                    <a:pt x="2323" y="19729"/>
                    <a:pt x="2275" y="19455"/>
                    <a:pt x="2263" y="19193"/>
                  </a:cubicBezTo>
                  <a:cubicBezTo>
                    <a:pt x="2239" y="18514"/>
                    <a:pt x="2108" y="17859"/>
                    <a:pt x="2025" y="17193"/>
                  </a:cubicBezTo>
                  <a:cubicBezTo>
                    <a:pt x="1989" y="16954"/>
                    <a:pt x="1977" y="16716"/>
                    <a:pt x="1965" y="16466"/>
                  </a:cubicBezTo>
                  <a:cubicBezTo>
                    <a:pt x="2227" y="16312"/>
                    <a:pt x="2477" y="16419"/>
                    <a:pt x="2704" y="16419"/>
                  </a:cubicBezTo>
                  <a:cubicBezTo>
                    <a:pt x="2989" y="16419"/>
                    <a:pt x="3168" y="16300"/>
                    <a:pt x="3251" y="16038"/>
                  </a:cubicBezTo>
                  <a:cubicBezTo>
                    <a:pt x="3454" y="15478"/>
                    <a:pt x="3537" y="14919"/>
                    <a:pt x="3513" y="14335"/>
                  </a:cubicBezTo>
                  <a:cubicBezTo>
                    <a:pt x="3513" y="14228"/>
                    <a:pt x="3513" y="14109"/>
                    <a:pt x="3525" y="14014"/>
                  </a:cubicBezTo>
                  <a:cubicBezTo>
                    <a:pt x="3537" y="13776"/>
                    <a:pt x="3561" y="13514"/>
                    <a:pt x="3561" y="13275"/>
                  </a:cubicBezTo>
                  <a:cubicBezTo>
                    <a:pt x="3561" y="12371"/>
                    <a:pt x="3454" y="11466"/>
                    <a:pt x="3573" y="10537"/>
                  </a:cubicBezTo>
                  <a:cubicBezTo>
                    <a:pt x="3597" y="10299"/>
                    <a:pt x="3561" y="10049"/>
                    <a:pt x="3585" y="9799"/>
                  </a:cubicBezTo>
                  <a:cubicBezTo>
                    <a:pt x="3680" y="9168"/>
                    <a:pt x="3287" y="8799"/>
                    <a:pt x="2882" y="8442"/>
                  </a:cubicBezTo>
                  <a:cubicBezTo>
                    <a:pt x="2608" y="8191"/>
                    <a:pt x="2227" y="8061"/>
                    <a:pt x="1858" y="7977"/>
                  </a:cubicBezTo>
                  <a:cubicBezTo>
                    <a:pt x="1632" y="7941"/>
                    <a:pt x="1430" y="7882"/>
                    <a:pt x="1191" y="7822"/>
                  </a:cubicBezTo>
                  <a:cubicBezTo>
                    <a:pt x="1096" y="7227"/>
                    <a:pt x="1001" y="6656"/>
                    <a:pt x="918" y="6096"/>
                  </a:cubicBezTo>
                  <a:cubicBezTo>
                    <a:pt x="799" y="5179"/>
                    <a:pt x="715" y="4274"/>
                    <a:pt x="584" y="3369"/>
                  </a:cubicBezTo>
                  <a:cubicBezTo>
                    <a:pt x="429" y="2405"/>
                    <a:pt x="382" y="1417"/>
                    <a:pt x="25" y="476"/>
                  </a:cubicBezTo>
                  <a:cubicBezTo>
                    <a:pt x="1" y="441"/>
                    <a:pt x="25" y="393"/>
                    <a:pt x="25" y="3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1130345" y="3736941"/>
              <a:ext cx="164955" cy="747612"/>
            </a:xfrm>
            <a:custGeom>
              <a:rect b="b" l="l" r="r" t="t"/>
              <a:pathLst>
                <a:path extrusionOk="0" h="21587" w="4763">
                  <a:moveTo>
                    <a:pt x="4679" y="21586"/>
                  </a:moveTo>
                  <a:cubicBezTo>
                    <a:pt x="4120" y="21396"/>
                    <a:pt x="3596" y="21110"/>
                    <a:pt x="3167" y="20741"/>
                  </a:cubicBezTo>
                  <a:cubicBezTo>
                    <a:pt x="2822" y="20455"/>
                    <a:pt x="2596" y="20003"/>
                    <a:pt x="2512" y="19515"/>
                  </a:cubicBezTo>
                  <a:cubicBezTo>
                    <a:pt x="2441" y="19074"/>
                    <a:pt x="2381" y="18645"/>
                    <a:pt x="2322" y="18193"/>
                  </a:cubicBezTo>
                  <a:lnTo>
                    <a:pt x="2322" y="18122"/>
                  </a:lnTo>
                  <a:cubicBezTo>
                    <a:pt x="2167" y="17538"/>
                    <a:pt x="2108" y="16931"/>
                    <a:pt x="2000" y="16348"/>
                  </a:cubicBezTo>
                  <a:cubicBezTo>
                    <a:pt x="1846" y="15514"/>
                    <a:pt x="1762" y="14669"/>
                    <a:pt x="1667" y="13835"/>
                  </a:cubicBezTo>
                  <a:cubicBezTo>
                    <a:pt x="1512" y="12597"/>
                    <a:pt x="1369" y="11371"/>
                    <a:pt x="1215" y="10121"/>
                  </a:cubicBezTo>
                  <a:cubicBezTo>
                    <a:pt x="1203" y="10061"/>
                    <a:pt x="1203" y="9978"/>
                    <a:pt x="1179" y="9918"/>
                  </a:cubicBezTo>
                  <a:cubicBezTo>
                    <a:pt x="977" y="9537"/>
                    <a:pt x="965" y="9109"/>
                    <a:pt x="917" y="8692"/>
                  </a:cubicBezTo>
                  <a:cubicBezTo>
                    <a:pt x="834" y="8001"/>
                    <a:pt x="667" y="7335"/>
                    <a:pt x="655" y="6644"/>
                  </a:cubicBezTo>
                  <a:cubicBezTo>
                    <a:pt x="643" y="5953"/>
                    <a:pt x="405" y="5299"/>
                    <a:pt x="441" y="4596"/>
                  </a:cubicBezTo>
                  <a:cubicBezTo>
                    <a:pt x="476" y="4179"/>
                    <a:pt x="369" y="3763"/>
                    <a:pt x="286" y="3346"/>
                  </a:cubicBezTo>
                  <a:cubicBezTo>
                    <a:pt x="131" y="2596"/>
                    <a:pt x="107" y="1846"/>
                    <a:pt x="24" y="1096"/>
                  </a:cubicBezTo>
                  <a:cubicBezTo>
                    <a:pt x="0" y="810"/>
                    <a:pt x="60" y="512"/>
                    <a:pt x="84" y="238"/>
                  </a:cubicBezTo>
                  <a:cubicBezTo>
                    <a:pt x="107" y="143"/>
                    <a:pt x="143" y="72"/>
                    <a:pt x="179" y="0"/>
                  </a:cubicBezTo>
                  <a:cubicBezTo>
                    <a:pt x="643" y="12"/>
                    <a:pt x="1727" y="310"/>
                    <a:pt x="3001" y="798"/>
                  </a:cubicBezTo>
                  <a:cubicBezTo>
                    <a:pt x="2929" y="1370"/>
                    <a:pt x="2893" y="1941"/>
                    <a:pt x="2798" y="2513"/>
                  </a:cubicBezTo>
                  <a:cubicBezTo>
                    <a:pt x="2560" y="3810"/>
                    <a:pt x="2608" y="5084"/>
                    <a:pt x="2810" y="6370"/>
                  </a:cubicBezTo>
                  <a:cubicBezTo>
                    <a:pt x="3024" y="7597"/>
                    <a:pt x="3143" y="8835"/>
                    <a:pt x="3382" y="10073"/>
                  </a:cubicBezTo>
                  <a:cubicBezTo>
                    <a:pt x="3524" y="10799"/>
                    <a:pt x="3513" y="11526"/>
                    <a:pt x="3584" y="12264"/>
                  </a:cubicBezTo>
                  <a:cubicBezTo>
                    <a:pt x="3691" y="13216"/>
                    <a:pt x="3691" y="14181"/>
                    <a:pt x="3739" y="15133"/>
                  </a:cubicBezTo>
                  <a:cubicBezTo>
                    <a:pt x="3751" y="15359"/>
                    <a:pt x="3763" y="15574"/>
                    <a:pt x="3786" y="15800"/>
                  </a:cubicBezTo>
                  <a:cubicBezTo>
                    <a:pt x="3894" y="16550"/>
                    <a:pt x="4001" y="17300"/>
                    <a:pt x="4120" y="18050"/>
                  </a:cubicBezTo>
                  <a:cubicBezTo>
                    <a:pt x="4179" y="18431"/>
                    <a:pt x="4298" y="18824"/>
                    <a:pt x="4370" y="19229"/>
                  </a:cubicBezTo>
                  <a:cubicBezTo>
                    <a:pt x="4453" y="19610"/>
                    <a:pt x="4513" y="20015"/>
                    <a:pt x="4572" y="20396"/>
                  </a:cubicBezTo>
                  <a:cubicBezTo>
                    <a:pt x="4632" y="20729"/>
                    <a:pt x="4703" y="21051"/>
                    <a:pt x="4763" y="21384"/>
                  </a:cubicBezTo>
                  <a:cubicBezTo>
                    <a:pt x="4727" y="21432"/>
                    <a:pt x="4703" y="21491"/>
                    <a:pt x="4679" y="215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1738526" y="3538601"/>
              <a:ext cx="472180" cy="171569"/>
            </a:xfrm>
            <a:custGeom>
              <a:rect b="b" l="l" r="r" t="t"/>
              <a:pathLst>
                <a:path extrusionOk="0" h="4954" w="13634">
                  <a:moveTo>
                    <a:pt x="12764" y="1644"/>
                  </a:moveTo>
                  <a:cubicBezTo>
                    <a:pt x="13062" y="1810"/>
                    <a:pt x="13348" y="2048"/>
                    <a:pt x="13634" y="2370"/>
                  </a:cubicBezTo>
                  <a:cubicBezTo>
                    <a:pt x="13443" y="2453"/>
                    <a:pt x="13300" y="2536"/>
                    <a:pt x="13157" y="2536"/>
                  </a:cubicBezTo>
                  <a:cubicBezTo>
                    <a:pt x="12491" y="2536"/>
                    <a:pt x="11812" y="2644"/>
                    <a:pt x="11157" y="2763"/>
                  </a:cubicBezTo>
                  <a:cubicBezTo>
                    <a:pt x="10681" y="2846"/>
                    <a:pt x="10193" y="2882"/>
                    <a:pt x="9716" y="2965"/>
                  </a:cubicBezTo>
                  <a:cubicBezTo>
                    <a:pt x="8883" y="3144"/>
                    <a:pt x="8050" y="3251"/>
                    <a:pt x="7228" y="3441"/>
                  </a:cubicBezTo>
                  <a:cubicBezTo>
                    <a:pt x="6371" y="3668"/>
                    <a:pt x="5478" y="3739"/>
                    <a:pt x="4609" y="3965"/>
                  </a:cubicBezTo>
                  <a:cubicBezTo>
                    <a:pt x="4001" y="4132"/>
                    <a:pt x="3370" y="4072"/>
                    <a:pt x="2775" y="4311"/>
                  </a:cubicBezTo>
                  <a:cubicBezTo>
                    <a:pt x="2215" y="4513"/>
                    <a:pt x="1632" y="4668"/>
                    <a:pt x="1049" y="4834"/>
                  </a:cubicBezTo>
                  <a:cubicBezTo>
                    <a:pt x="906" y="4870"/>
                    <a:pt x="751" y="4906"/>
                    <a:pt x="596" y="4953"/>
                  </a:cubicBezTo>
                  <a:cubicBezTo>
                    <a:pt x="358" y="4811"/>
                    <a:pt x="144" y="4668"/>
                    <a:pt x="1" y="4441"/>
                  </a:cubicBezTo>
                  <a:cubicBezTo>
                    <a:pt x="299" y="4180"/>
                    <a:pt x="561" y="3906"/>
                    <a:pt x="846" y="3656"/>
                  </a:cubicBezTo>
                  <a:cubicBezTo>
                    <a:pt x="1156" y="3358"/>
                    <a:pt x="1227" y="3013"/>
                    <a:pt x="1096" y="2608"/>
                  </a:cubicBezTo>
                  <a:cubicBezTo>
                    <a:pt x="1025" y="2406"/>
                    <a:pt x="930" y="2191"/>
                    <a:pt x="834" y="2001"/>
                  </a:cubicBezTo>
                  <a:cubicBezTo>
                    <a:pt x="739" y="1822"/>
                    <a:pt x="644" y="1655"/>
                    <a:pt x="501" y="1453"/>
                  </a:cubicBezTo>
                  <a:cubicBezTo>
                    <a:pt x="1632" y="1215"/>
                    <a:pt x="2704" y="989"/>
                    <a:pt x="3799" y="751"/>
                  </a:cubicBezTo>
                  <a:cubicBezTo>
                    <a:pt x="3990" y="703"/>
                    <a:pt x="4180" y="643"/>
                    <a:pt x="4371" y="584"/>
                  </a:cubicBezTo>
                  <a:cubicBezTo>
                    <a:pt x="5180" y="274"/>
                    <a:pt x="5978" y="48"/>
                    <a:pt x="6859" y="84"/>
                  </a:cubicBezTo>
                  <a:cubicBezTo>
                    <a:pt x="7049" y="96"/>
                    <a:pt x="7264" y="36"/>
                    <a:pt x="7490" y="0"/>
                  </a:cubicBezTo>
                  <a:cubicBezTo>
                    <a:pt x="7585" y="215"/>
                    <a:pt x="7728" y="417"/>
                    <a:pt x="7800" y="643"/>
                  </a:cubicBezTo>
                  <a:cubicBezTo>
                    <a:pt x="7942" y="1060"/>
                    <a:pt x="8204" y="1393"/>
                    <a:pt x="8585" y="1608"/>
                  </a:cubicBezTo>
                  <a:cubicBezTo>
                    <a:pt x="8835" y="1763"/>
                    <a:pt x="9062" y="1941"/>
                    <a:pt x="9312" y="2084"/>
                  </a:cubicBezTo>
                  <a:cubicBezTo>
                    <a:pt x="9693" y="2346"/>
                    <a:pt x="10074" y="2429"/>
                    <a:pt x="10526" y="2275"/>
                  </a:cubicBezTo>
                  <a:cubicBezTo>
                    <a:pt x="10788" y="2179"/>
                    <a:pt x="11086" y="2179"/>
                    <a:pt x="11371" y="2108"/>
                  </a:cubicBezTo>
                  <a:cubicBezTo>
                    <a:pt x="11812" y="2001"/>
                    <a:pt x="12264" y="1822"/>
                    <a:pt x="12764" y="164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1662265" y="3357992"/>
              <a:ext cx="423105" cy="280835"/>
            </a:xfrm>
            <a:custGeom>
              <a:rect b="b" l="l" r="r" t="t"/>
              <a:pathLst>
                <a:path extrusionOk="0" h="8109" w="12217">
                  <a:moveTo>
                    <a:pt x="12216" y="6728"/>
                  </a:moveTo>
                  <a:cubicBezTo>
                    <a:pt x="12157" y="6787"/>
                    <a:pt x="12133" y="6847"/>
                    <a:pt x="12097" y="6847"/>
                  </a:cubicBezTo>
                  <a:cubicBezTo>
                    <a:pt x="11383" y="6787"/>
                    <a:pt x="10442" y="6180"/>
                    <a:pt x="10478" y="5204"/>
                  </a:cubicBezTo>
                  <a:cubicBezTo>
                    <a:pt x="10490" y="4823"/>
                    <a:pt x="10371" y="4477"/>
                    <a:pt x="10192" y="4132"/>
                  </a:cubicBezTo>
                  <a:cubicBezTo>
                    <a:pt x="9966" y="3703"/>
                    <a:pt x="9835" y="3227"/>
                    <a:pt x="9668" y="2763"/>
                  </a:cubicBezTo>
                  <a:cubicBezTo>
                    <a:pt x="9609" y="2620"/>
                    <a:pt x="9573" y="2465"/>
                    <a:pt x="9525" y="2322"/>
                  </a:cubicBezTo>
                  <a:cubicBezTo>
                    <a:pt x="9418" y="2001"/>
                    <a:pt x="9216" y="1834"/>
                    <a:pt x="8882" y="1834"/>
                  </a:cubicBezTo>
                  <a:cubicBezTo>
                    <a:pt x="8394" y="1846"/>
                    <a:pt x="7906" y="1834"/>
                    <a:pt x="7430" y="1941"/>
                  </a:cubicBezTo>
                  <a:cubicBezTo>
                    <a:pt x="6787" y="2108"/>
                    <a:pt x="6120" y="2227"/>
                    <a:pt x="5477" y="2358"/>
                  </a:cubicBezTo>
                  <a:cubicBezTo>
                    <a:pt x="5144" y="2441"/>
                    <a:pt x="4810" y="2501"/>
                    <a:pt x="4513" y="2632"/>
                  </a:cubicBezTo>
                  <a:cubicBezTo>
                    <a:pt x="3739" y="3001"/>
                    <a:pt x="2882" y="3132"/>
                    <a:pt x="2084" y="3394"/>
                  </a:cubicBezTo>
                  <a:cubicBezTo>
                    <a:pt x="1965" y="3430"/>
                    <a:pt x="1834" y="3477"/>
                    <a:pt x="1715" y="3537"/>
                  </a:cubicBezTo>
                  <a:cubicBezTo>
                    <a:pt x="1631" y="3584"/>
                    <a:pt x="1548" y="3656"/>
                    <a:pt x="1536" y="3715"/>
                  </a:cubicBezTo>
                  <a:cubicBezTo>
                    <a:pt x="1441" y="4168"/>
                    <a:pt x="1155" y="4561"/>
                    <a:pt x="1334" y="5073"/>
                  </a:cubicBezTo>
                  <a:cubicBezTo>
                    <a:pt x="1536" y="5632"/>
                    <a:pt x="1620" y="6227"/>
                    <a:pt x="1774" y="6847"/>
                  </a:cubicBezTo>
                  <a:cubicBezTo>
                    <a:pt x="2286" y="6989"/>
                    <a:pt x="2524" y="7442"/>
                    <a:pt x="2846" y="7751"/>
                  </a:cubicBezTo>
                  <a:cubicBezTo>
                    <a:pt x="2810" y="8013"/>
                    <a:pt x="2667" y="8061"/>
                    <a:pt x="2501" y="8109"/>
                  </a:cubicBezTo>
                  <a:cubicBezTo>
                    <a:pt x="2012" y="7775"/>
                    <a:pt x="1500" y="7454"/>
                    <a:pt x="1012" y="7097"/>
                  </a:cubicBezTo>
                  <a:cubicBezTo>
                    <a:pt x="786" y="6930"/>
                    <a:pt x="655" y="6704"/>
                    <a:pt x="596" y="6430"/>
                  </a:cubicBezTo>
                  <a:cubicBezTo>
                    <a:pt x="536" y="6073"/>
                    <a:pt x="417" y="5739"/>
                    <a:pt x="357" y="5382"/>
                  </a:cubicBezTo>
                  <a:cubicBezTo>
                    <a:pt x="262" y="4918"/>
                    <a:pt x="226" y="4465"/>
                    <a:pt x="143" y="4001"/>
                  </a:cubicBezTo>
                  <a:cubicBezTo>
                    <a:pt x="119" y="3811"/>
                    <a:pt x="119" y="3596"/>
                    <a:pt x="72" y="3406"/>
                  </a:cubicBezTo>
                  <a:cubicBezTo>
                    <a:pt x="0" y="3037"/>
                    <a:pt x="119" y="2739"/>
                    <a:pt x="417" y="2525"/>
                  </a:cubicBezTo>
                  <a:cubicBezTo>
                    <a:pt x="738" y="2310"/>
                    <a:pt x="1096" y="2096"/>
                    <a:pt x="1453" y="1929"/>
                  </a:cubicBezTo>
                  <a:cubicBezTo>
                    <a:pt x="2108" y="1655"/>
                    <a:pt x="2763" y="1334"/>
                    <a:pt x="3453" y="1179"/>
                  </a:cubicBezTo>
                  <a:cubicBezTo>
                    <a:pt x="4108" y="1013"/>
                    <a:pt x="4727" y="822"/>
                    <a:pt x="5382" y="632"/>
                  </a:cubicBezTo>
                  <a:cubicBezTo>
                    <a:pt x="6096" y="441"/>
                    <a:pt x="6811" y="322"/>
                    <a:pt x="7549" y="191"/>
                  </a:cubicBezTo>
                  <a:cubicBezTo>
                    <a:pt x="8144" y="72"/>
                    <a:pt x="8739" y="1"/>
                    <a:pt x="9359" y="239"/>
                  </a:cubicBezTo>
                  <a:cubicBezTo>
                    <a:pt x="9454" y="334"/>
                    <a:pt x="9525" y="501"/>
                    <a:pt x="9656" y="608"/>
                  </a:cubicBezTo>
                  <a:cubicBezTo>
                    <a:pt x="10085" y="989"/>
                    <a:pt x="10418" y="1465"/>
                    <a:pt x="10716" y="1977"/>
                  </a:cubicBezTo>
                  <a:cubicBezTo>
                    <a:pt x="11025" y="2513"/>
                    <a:pt x="11216" y="3060"/>
                    <a:pt x="11395" y="3644"/>
                  </a:cubicBezTo>
                  <a:cubicBezTo>
                    <a:pt x="11442" y="3775"/>
                    <a:pt x="11478" y="3894"/>
                    <a:pt x="11490" y="4037"/>
                  </a:cubicBezTo>
                  <a:cubicBezTo>
                    <a:pt x="11561" y="4584"/>
                    <a:pt x="11633" y="5132"/>
                    <a:pt x="11692" y="5704"/>
                  </a:cubicBezTo>
                  <a:cubicBezTo>
                    <a:pt x="11728" y="5966"/>
                    <a:pt x="11811" y="6216"/>
                    <a:pt x="12014" y="6430"/>
                  </a:cubicBezTo>
                  <a:cubicBezTo>
                    <a:pt x="12085" y="6537"/>
                    <a:pt x="12145" y="6632"/>
                    <a:pt x="12216" y="67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1384340" y="3579017"/>
              <a:ext cx="343935" cy="165370"/>
            </a:xfrm>
            <a:custGeom>
              <a:rect b="b" l="l" r="r" t="t"/>
              <a:pathLst>
                <a:path extrusionOk="0" h="4775" w="9931">
                  <a:moveTo>
                    <a:pt x="0" y="1143"/>
                  </a:moveTo>
                  <a:cubicBezTo>
                    <a:pt x="346" y="869"/>
                    <a:pt x="691" y="631"/>
                    <a:pt x="1084" y="584"/>
                  </a:cubicBezTo>
                  <a:cubicBezTo>
                    <a:pt x="1536" y="536"/>
                    <a:pt x="1941" y="334"/>
                    <a:pt x="2370" y="191"/>
                  </a:cubicBezTo>
                  <a:cubicBezTo>
                    <a:pt x="2513" y="155"/>
                    <a:pt x="2667" y="119"/>
                    <a:pt x="2810" y="96"/>
                  </a:cubicBezTo>
                  <a:cubicBezTo>
                    <a:pt x="3263" y="0"/>
                    <a:pt x="3632" y="119"/>
                    <a:pt x="4037" y="310"/>
                  </a:cubicBezTo>
                  <a:cubicBezTo>
                    <a:pt x="4739" y="655"/>
                    <a:pt x="5465" y="941"/>
                    <a:pt x="6180" y="1239"/>
                  </a:cubicBezTo>
                  <a:cubicBezTo>
                    <a:pt x="6668" y="1441"/>
                    <a:pt x="7120" y="1727"/>
                    <a:pt x="7549" y="2036"/>
                  </a:cubicBezTo>
                  <a:cubicBezTo>
                    <a:pt x="8335" y="2596"/>
                    <a:pt x="9025" y="3251"/>
                    <a:pt x="9799" y="3810"/>
                  </a:cubicBezTo>
                  <a:cubicBezTo>
                    <a:pt x="9835" y="3846"/>
                    <a:pt x="9871" y="3917"/>
                    <a:pt x="9930" y="4025"/>
                  </a:cubicBezTo>
                  <a:cubicBezTo>
                    <a:pt x="9799" y="4084"/>
                    <a:pt x="9692" y="4156"/>
                    <a:pt x="9573" y="4167"/>
                  </a:cubicBezTo>
                  <a:cubicBezTo>
                    <a:pt x="9109" y="4227"/>
                    <a:pt x="8632" y="4239"/>
                    <a:pt x="8168" y="4322"/>
                  </a:cubicBezTo>
                  <a:cubicBezTo>
                    <a:pt x="7740" y="4394"/>
                    <a:pt x="7311" y="4513"/>
                    <a:pt x="6882" y="4620"/>
                  </a:cubicBezTo>
                  <a:cubicBezTo>
                    <a:pt x="6775" y="4644"/>
                    <a:pt x="6656" y="4679"/>
                    <a:pt x="6549" y="4703"/>
                  </a:cubicBezTo>
                  <a:cubicBezTo>
                    <a:pt x="6299" y="4775"/>
                    <a:pt x="6085" y="4739"/>
                    <a:pt x="5894" y="4513"/>
                  </a:cubicBezTo>
                  <a:cubicBezTo>
                    <a:pt x="5751" y="4346"/>
                    <a:pt x="5573" y="4215"/>
                    <a:pt x="5370" y="4096"/>
                  </a:cubicBezTo>
                  <a:lnTo>
                    <a:pt x="3632" y="2977"/>
                  </a:lnTo>
                  <a:cubicBezTo>
                    <a:pt x="3572" y="2953"/>
                    <a:pt x="3525" y="2893"/>
                    <a:pt x="3465" y="2870"/>
                  </a:cubicBezTo>
                  <a:cubicBezTo>
                    <a:pt x="2703" y="2596"/>
                    <a:pt x="2060" y="2120"/>
                    <a:pt x="1358" y="1739"/>
                  </a:cubicBezTo>
                  <a:cubicBezTo>
                    <a:pt x="1001" y="1548"/>
                    <a:pt x="643" y="1369"/>
                    <a:pt x="250" y="1250"/>
                  </a:cubicBezTo>
                  <a:cubicBezTo>
                    <a:pt x="191" y="1239"/>
                    <a:pt x="120" y="1203"/>
                    <a:pt x="0" y="114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2072938" y="3449941"/>
              <a:ext cx="284991" cy="171569"/>
            </a:xfrm>
            <a:custGeom>
              <a:rect b="b" l="l" r="r" t="t"/>
              <a:pathLst>
                <a:path extrusionOk="0" h="4954" w="8229">
                  <a:moveTo>
                    <a:pt x="8192" y="4656"/>
                  </a:moveTo>
                  <a:cubicBezTo>
                    <a:pt x="6942" y="4596"/>
                    <a:pt x="5716" y="4799"/>
                    <a:pt x="4466" y="4954"/>
                  </a:cubicBezTo>
                  <a:cubicBezTo>
                    <a:pt x="4359" y="4799"/>
                    <a:pt x="4287" y="4668"/>
                    <a:pt x="4204" y="4549"/>
                  </a:cubicBezTo>
                  <a:cubicBezTo>
                    <a:pt x="3966" y="4215"/>
                    <a:pt x="3704" y="3918"/>
                    <a:pt x="3382" y="3680"/>
                  </a:cubicBezTo>
                  <a:cubicBezTo>
                    <a:pt x="2811" y="3287"/>
                    <a:pt x="2311" y="2822"/>
                    <a:pt x="1763" y="2394"/>
                  </a:cubicBezTo>
                  <a:cubicBezTo>
                    <a:pt x="1358" y="2072"/>
                    <a:pt x="930" y="1775"/>
                    <a:pt x="406" y="1608"/>
                  </a:cubicBezTo>
                  <a:cubicBezTo>
                    <a:pt x="275" y="1132"/>
                    <a:pt x="132" y="667"/>
                    <a:pt x="1" y="143"/>
                  </a:cubicBezTo>
                  <a:cubicBezTo>
                    <a:pt x="358" y="84"/>
                    <a:pt x="691" y="120"/>
                    <a:pt x="1013" y="108"/>
                  </a:cubicBezTo>
                  <a:cubicBezTo>
                    <a:pt x="1382" y="96"/>
                    <a:pt x="1775" y="96"/>
                    <a:pt x="2144" y="36"/>
                  </a:cubicBezTo>
                  <a:cubicBezTo>
                    <a:pt x="2358" y="1"/>
                    <a:pt x="2537" y="24"/>
                    <a:pt x="2727" y="84"/>
                  </a:cubicBezTo>
                  <a:cubicBezTo>
                    <a:pt x="3585" y="358"/>
                    <a:pt x="4347" y="822"/>
                    <a:pt x="5013" y="1406"/>
                  </a:cubicBezTo>
                  <a:cubicBezTo>
                    <a:pt x="5299" y="1656"/>
                    <a:pt x="5597" y="1894"/>
                    <a:pt x="5871" y="2168"/>
                  </a:cubicBezTo>
                  <a:cubicBezTo>
                    <a:pt x="6109" y="2406"/>
                    <a:pt x="6347" y="2620"/>
                    <a:pt x="6537" y="2894"/>
                  </a:cubicBezTo>
                  <a:cubicBezTo>
                    <a:pt x="6823" y="3275"/>
                    <a:pt x="7157" y="3596"/>
                    <a:pt x="7538" y="3870"/>
                  </a:cubicBezTo>
                  <a:cubicBezTo>
                    <a:pt x="7788" y="4049"/>
                    <a:pt x="7990" y="4275"/>
                    <a:pt x="8216" y="4489"/>
                  </a:cubicBezTo>
                  <a:cubicBezTo>
                    <a:pt x="8228" y="4561"/>
                    <a:pt x="8216" y="4608"/>
                    <a:pt x="8192" y="46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1274658" y="3675918"/>
              <a:ext cx="298567" cy="122911"/>
            </a:xfrm>
            <a:custGeom>
              <a:rect b="b" l="l" r="r" t="t"/>
              <a:pathLst>
                <a:path extrusionOk="0" h="3549" w="8621">
                  <a:moveTo>
                    <a:pt x="0" y="2131"/>
                  </a:moveTo>
                  <a:cubicBezTo>
                    <a:pt x="215" y="1977"/>
                    <a:pt x="334" y="1881"/>
                    <a:pt x="465" y="1798"/>
                  </a:cubicBezTo>
                  <a:cubicBezTo>
                    <a:pt x="810" y="1608"/>
                    <a:pt x="1155" y="1429"/>
                    <a:pt x="1536" y="1250"/>
                  </a:cubicBezTo>
                  <a:cubicBezTo>
                    <a:pt x="2048" y="1012"/>
                    <a:pt x="2608" y="786"/>
                    <a:pt x="3120" y="560"/>
                  </a:cubicBezTo>
                  <a:cubicBezTo>
                    <a:pt x="3287" y="488"/>
                    <a:pt x="3465" y="429"/>
                    <a:pt x="3620" y="357"/>
                  </a:cubicBezTo>
                  <a:cubicBezTo>
                    <a:pt x="3894" y="191"/>
                    <a:pt x="4179" y="107"/>
                    <a:pt x="4513" y="119"/>
                  </a:cubicBezTo>
                  <a:cubicBezTo>
                    <a:pt x="4715" y="131"/>
                    <a:pt x="4941" y="48"/>
                    <a:pt x="5180" y="0"/>
                  </a:cubicBezTo>
                  <a:cubicBezTo>
                    <a:pt x="5834" y="298"/>
                    <a:pt x="6442" y="703"/>
                    <a:pt x="7073" y="1084"/>
                  </a:cubicBezTo>
                  <a:cubicBezTo>
                    <a:pt x="7311" y="1250"/>
                    <a:pt x="7573" y="1369"/>
                    <a:pt x="7811" y="1536"/>
                  </a:cubicBezTo>
                  <a:cubicBezTo>
                    <a:pt x="8037" y="1667"/>
                    <a:pt x="8263" y="1834"/>
                    <a:pt x="8478" y="1977"/>
                  </a:cubicBezTo>
                  <a:cubicBezTo>
                    <a:pt x="8525" y="2012"/>
                    <a:pt x="8561" y="2084"/>
                    <a:pt x="8621" y="2155"/>
                  </a:cubicBezTo>
                  <a:cubicBezTo>
                    <a:pt x="7823" y="2286"/>
                    <a:pt x="7132" y="2643"/>
                    <a:pt x="6335" y="2739"/>
                  </a:cubicBezTo>
                  <a:cubicBezTo>
                    <a:pt x="6215" y="2751"/>
                    <a:pt x="6096" y="2858"/>
                    <a:pt x="5977" y="2905"/>
                  </a:cubicBezTo>
                  <a:cubicBezTo>
                    <a:pt x="5823" y="2965"/>
                    <a:pt x="5656" y="3024"/>
                    <a:pt x="5489" y="3072"/>
                  </a:cubicBezTo>
                  <a:cubicBezTo>
                    <a:pt x="5382" y="3096"/>
                    <a:pt x="5251" y="3096"/>
                    <a:pt x="5180" y="3155"/>
                  </a:cubicBezTo>
                  <a:cubicBezTo>
                    <a:pt x="4608" y="3548"/>
                    <a:pt x="3977" y="3441"/>
                    <a:pt x="3358" y="3382"/>
                  </a:cubicBezTo>
                  <a:cubicBezTo>
                    <a:pt x="3156" y="3370"/>
                    <a:pt x="2941" y="3227"/>
                    <a:pt x="2739" y="3143"/>
                  </a:cubicBezTo>
                  <a:cubicBezTo>
                    <a:pt x="2525" y="3048"/>
                    <a:pt x="2334" y="2917"/>
                    <a:pt x="2132" y="2882"/>
                  </a:cubicBezTo>
                  <a:cubicBezTo>
                    <a:pt x="1786" y="2846"/>
                    <a:pt x="1489" y="2691"/>
                    <a:pt x="1191" y="2560"/>
                  </a:cubicBezTo>
                  <a:cubicBezTo>
                    <a:pt x="1012" y="2489"/>
                    <a:pt x="822" y="2405"/>
                    <a:pt x="620" y="2346"/>
                  </a:cubicBezTo>
                  <a:cubicBezTo>
                    <a:pt x="429" y="2298"/>
                    <a:pt x="262" y="2239"/>
                    <a:pt x="0" y="21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2037093" y="4076305"/>
              <a:ext cx="167829" cy="163708"/>
            </a:xfrm>
            <a:custGeom>
              <a:rect b="b" l="l" r="r" t="t"/>
              <a:pathLst>
                <a:path extrusionOk="0" h="4727" w="4846">
                  <a:moveTo>
                    <a:pt x="4679" y="2465"/>
                  </a:moveTo>
                  <a:cubicBezTo>
                    <a:pt x="4739" y="2727"/>
                    <a:pt x="4786" y="2977"/>
                    <a:pt x="4846" y="3298"/>
                  </a:cubicBezTo>
                  <a:cubicBezTo>
                    <a:pt x="4774" y="3715"/>
                    <a:pt x="4429" y="4024"/>
                    <a:pt x="4132" y="4346"/>
                  </a:cubicBezTo>
                  <a:cubicBezTo>
                    <a:pt x="3941" y="4572"/>
                    <a:pt x="3655" y="4691"/>
                    <a:pt x="3358" y="4691"/>
                  </a:cubicBezTo>
                  <a:cubicBezTo>
                    <a:pt x="2262" y="4727"/>
                    <a:pt x="1250" y="4465"/>
                    <a:pt x="429" y="3655"/>
                  </a:cubicBezTo>
                  <a:cubicBezTo>
                    <a:pt x="83" y="3310"/>
                    <a:pt x="0" y="2953"/>
                    <a:pt x="131" y="2489"/>
                  </a:cubicBezTo>
                  <a:cubicBezTo>
                    <a:pt x="333" y="1727"/>
                    <a:pt x="798" y="1131"/>
                    <a:pt x="1286" y="572"/>
                  </a:cubicBezTo>
                  <a:cubicBezTo>
                    <a:pt x="1560" y="274"/>
                    <a:pt x="1929" y="95"/>
                    <a:pt x="2346" y="36"/>
                  </a:cubicBezTo>
                  <a:cubicBezTo>
                    <a:pt x="2631" y="0"/>
                    <a:pt x="2762" y="95"/>
                    <a:pt x="2810" y="393"/>
                  </a:cubicBezTo>
                  <a:cubicBezTo>
                    <a:pt x="2858" y="715"/>
                    <a:pt x="2893" y="1048"/>
                    <a:pt x="2977" y="1369"/>
                  </a:cubicBezTo>
                  <a:cubicBezTo>
                    <a:pt x="3072" y="1869"/>
                    <a:pt x="3393" y="2143"/>
                    <a:pt x="3881" y="2227"/>
                  </a:cubicBezTo>
                  <a:cubicBezTo>
                    <a:pt x="4132" y="2286"/>
                    <a:pt x="4429" y="2298"/>
                    <a:pt x="4679" y="246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2188818" y="3896908"/>
              <a:ext cx="93646" cy="202081"/>
            </a:xfrm>
            <a:custGeom>
              <a:rect b="b" l="l" r="r" t="t"/>
              <a:pathLst>
                <a:path extrusionOk="0" h="5835" w="2704">
                  <a:moveTo>
                    <a:pt x="441" y="5633"/>
                  </a:moveTo>
                  <a:cubicBezTo>
                    <a:pt x="358" y="4918"/>
                    <a:pt x="298" y="4263"/>
                    <a:pt x="239" y="3620"/>
                  </a:cubicBezTo>
                  <a:lnTo>
                    <a:pt x="24" y="763"/>
                  </a:lnTo>
                  <a:cubicBezTo>
                    <a:pt x="1" y="525"/>
                    <a:pt x="24" y="275"/>
                    <a:pt x="24" y="1"/>
                  </a:cubicBezTo>
                  <a:cubicBezTo>
                    <a:pt x="798" y="156"/>
                    <a:pt x="1536" y="287"/>
                    <a:pt x="2310" y="430"/>
                  </a:cubicBezTo>
                  <a:cubicBezTo>
                    <a:pt x="2441" y="751"/>
                    <a:pt x="2525" y="1120"/>
                    <a:pt x="2548" y="1489"/>
                  </a:cubicBezTo>
                  <a:cubicBezTo>
                    <a:pt x="2584" y="1894"/>
                    <a:pt x="2620" y="2299"/>
                    <a:pt x="2656" y="2680"/>
                  </a:cubicBezTo>
                  <a:cubicBezTo>
                    <a:pt x="2668" y="2918"/>
                    <a:pt x="2620" y="3168"/>
                    <a:pt x="2644" y="3406"/>
                  </a:cubicBezTo>
                  <a:cubicBezTo>
                    <a:pt x="2656" y="4037"/>
                    <a:pt x="2679" y="4656"/>
                    <a:pt x="2703" y="5287"/>
                  </a:cubicBezTo>
                  <a:cubicBezTo>
                    <a:pt x="2703" y="5466"/>
                    <a:pt x="2668" y="5633"/>
                    <a:pt x="2644" y="5835"/>
                  </a:cubicBezTo>
                  <a:cubicBezTo>
                    <a:pt x="1882" y="5764"/>
                    <a:pt x="1179" y="5692"/>
                    <a:pt x="441" y="56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2147190" y="3855280"/>
              <a:ext cx="138149" cy="284956"/>
            </a:xfrm>
            <a:custGeom>
              <a:rect b="b" l="l" r="r" t="t"/>
              <a:pathLst>
                <a:path extrusionOk="0" h="8228" w="3989">
                  <a:moveTo>
                    <a:pt x="583" y="7990"/>
                  </a:moveTo>
                  <a:cubicBezTo>
                    <a:pt x="405" y="7668"/>
                    <a:pt x="333" y="7382"/>
                    <a:pt x="286" y="7061"/>
                  </a:cubicBezTo>
                  <a:cubicBezTo>
                    <a:pt x="167" y="6073"/>
                    <a:pt x="95" y="5108"/>
                    <a:pt x="71" y="4120"/>
                  </a:cubicBezTo>
                  <a:cubicBezTo>
                    <a:pt x="60" y="3548"/>
                    <a:pt x="0" y="2965"/>
                    <a:pt x="12" y="2382"/>
                  </a:cubicBezTo>
                  <a:cubicBezTo>
                    <a:pt x="12" y="1643"/>
                    <a:pt x="48" y="881"/>
                    <a:pt x="119" y="119"/>
                  </a:cubicBezTo>
                  <a:cubicBezTo>
                    <a:pt x="691" y="72"/>
                    <a:pt x="1226" y="24"/>
                    <a:pt x="1762" y="0"/>
                  </a:cubicBezTo>
                  <a:cubicBezTo>
                    <a:pt x="1857" y="0"/>
                    <a:pt x="1976" y="12"/>
                    <a:pt x="2084" y="48"/>
                  </a:cubicBezTo>
                  <a:cubicBezTo>
                    <a:pt x="2477" y="131"/>
                    <a:pt x="2858" y="227"/>
                    <a:pt x="3286" y="310"/>
                  </a:cubicBezTo>
                  <a:cubicBezTo>
                    <a:pt x="3322" y="441"/>
                    <a:pt x="3369" y="596"/>
                    <a:pt x="3393" y="739"/>
                  </a:cubicBezTo>
                  <a:cubicBezTo>
                    <a:pt x="3405" y="798"/>
                    <a:pt x="3381" y="881"/>
                    <a:pt x="3381" y="941"/>
                  </a:cubicBezTo>
                  <a:cubicBezTo>
                    <a:pt x="3191" y="1060"/>
                    <a:pt x="2988" y="1024"/>
                    <a:pt x="2786" y="965"/>
                  </a:cubicBezTo>
                  <a:cubicBezTo>
                    <a:pt x="2453" y="881"/>
                    <a:pt x="2131" y="798"/>
                    <a:pt x="1822" y="679"/>
                  </a:cubicBezTo>
                  <a:cubicBezTo>
                    <a:pt x="1524" y="584"/>
                    <a:pt x="1250" y="584"/>
                    <a:pt x="941" y="715"/>
                  </a:cubicBezTo>
                  <a:cubicBezTo>
                    <a:pt x="810" y="893"/>
                    <a:pt x="762" y="1143"/>
                    <a:pt x="774" y="1382"/>
                  </a:cubicBezTo>
                  <a:cubicBezTo>
                    <a:pt x="786" y="2013"/>
                    <a:pt x="881" y="2632"/>
                    <a:pt x="845" y="3263"/>
                  </a:cubicBezTo>
                  <a:cubicBezTo>
                    <a:pt x="822" y="3965"/>
                    <a:pt x="964" y="4632"/>
                    <a:pt x="941" y="5334"/>
                  </a:cubicBezTo>
                  <a:cubicBezTo>
                    <a:pt x="929" y="5823"/>
                    <a:pt x="1000" y="6311"/>
                    <a:pt x="1191" y="6775"/>
                  </a:cubicBezTo>
                  <a:cubicBezTo>
                    <a:pt x="1310" y="7061"/>
                    <a:pt x="1500" y="7263"/>
                    <a:pt x="1798" y="7335"/>
                  </a:cubicBezTo>
                  <a:cubicBezTo>
                    <a:pt x="2060" y="7394"/>
                    <a:pt x="2322" y="7442"/>
                    <a:pt x="2596" y="7454"/>
                  </a:cubicBezTo>
                  <a:cubicBezTo>
                    <a:pt x="3012" y="7489"/>
                    <a:pt x="3441" y="7489"/>
                    <a:pt x="3905" y="7501"/>
                  </a:cubicBezTo>
                  <a:cubicBezTo>
                    <a:pt x="3929" y="7692"/>
                    <a:pt x="3965" y="7882"/>
                    <a:pt x="3989" y="8061"/>
                  </a:cubicBezTo>
                  <a:cubicBezTo>
                    <a:pt x="3917" y="8120"/>
                    <a:pt x="3858" y="8168"/>
                    <a:pt x="3810" y="8204"/>
                  </a:cubicBezTo>
                  <a:cubicBezTo>
                    <a:pt x="3762" y="8216"/>
                    <a:pt x="3727" y="8228"/>
                    <a:pt x="3679" y="8228"/>
                  </a:cubicBezTo>
                  <a:cubicBezTo>
                    <a:pt x="2917" y="8168"/>
                    <a:pt x="2179" y="8109"/>
                    <a:pt x="1417" y="8049"/>
                  </a:cubicBezTo>
                  <a:cubicBezTo>
                    <a:pt x="1167" y="8025"/>
                    <a:pt x="893" y="8013"/>
                    <a:pt x="583" y="79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1157947" y="3640870"/>
              <a:ext cx="262722" cy="104348"/>
            </a:xfrm>
            <a:custGeom>
              <a:rect b="b" l="l" r="r" t="t"/>
              <a:pathLst>
                <a:path extrusionOk="0" h="3013" w="7586">
                  <a:moveTo>
                    <a:pt x="7585" y="429"/>
                  </a:moveTo>
                  <a:cubicBezTo>
                    <a:pt x="7526" y="512"/>
                    <a:pt x="7490" y="584"/>
                    <a:pt x="7430" y="596"/>
                  </a:cubicBezTo>
                  <a:cubicBezTo>
                    <a:pt x="6871" y="726"/>
                    <a:pt x="6359" y="1024"/>
                    <a:pt x="5811" y="1227"/>
                  </a:cubicBezTo>
                  <a:cubicBezTo>
                    <a:pt x="5085" y="1477"/>
                    <a:pt x="4442" y="1881"/>
                    <a:pt x="3787" y="2250"/>
                  </a:cubicBezTo>
                  <a:cubicBezTo>
                    <a:pt x="3394" y="2477"/>
                    <a:pt x="3025" y="2727"/>
                    <a:pt x="2561" y="3012"/>
                  </a:cubicBezTo>
                  <a:cubicBezTo>
                    <a:pt x="1775" y="2929"/>
                    <a:pt x="942" y="2596"/>
                    <a:pt x="108" y="2358"/>
                  </a:cubicBezTo>
                  <a:cubicBezTo>
                    <a:pt x="1" y="2191"/>
                    <a:pt x="49" y="2072"/>
                    <a:pt x="180" y="2012"/>
                  </a:cubicBezTo>
                  <a:cubicBezTo>
                    <a:pt x="834" y="1727"/>
                    <a:pt x="1477" y="1405"/>
                    <a:pt x="2156" y="1203"/>
                  </a:cubicBezTo>
                  <a:cubicBezTo>
                    <a:pt x="2954" y="988"/>
                    <a:pt x="3739" y="726"/>
                    <a:pt x="4525" y="476"/>
                  </a:cubicBezTo>
                  <a:cubicBezTo>
                    <a:pt x="4978" y="345"/>
                    <a:pt x="5418" y="226"/>
                    <a:pt x="5871" y="72"/>
                  </a:cubicBezTo>
                  <a:cubicBezTo>
                    <a:pt x="6085" y="0"/>
                    <a:pt x="6299" y="0"/>
                    <a:pt x="6526" y="72"/>
                  </a:cubicBezTo>
                  <a:cubicBezTo>
                    <a:pt x="6883" y="191"/>
                    <a:pt x="7228" y="298"/>
                    <a:pt x="7585" y="4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1570732" y="3915472"/>
              <a:ext cx="85369" cy="275086"/>
            </a:xfrm>
            <a:custGeom>
              <a:rect b="b" l="l" r="r" t="t"/>
              <a:pathLst>
                <a:path extrusionOk="0" h="7943" w="2465">
                  <a:moveTo>
                    <a:pt x="1679" y="1"/>
                  </a:moveTo>
                  <a:cubicBezTo>
                    <a:pt x="1988" y="1072"/>
                    <a:pt x="1762" y="2168"/>
                    <a:pt x="2084" y="3156"/>
                  </a:cubicBezTo>
                  <a:cubicBezTo>
                    <a:pt x="2107" y="4204"/>
                    <a:pt x="2369" y="5228"/>
                    <a:pt x="2465" y="6311"/>
                  </a:cubicBezTo>
                  <a:cubicBezTo>
                    <a:pt x="1679" y="6823"/>
                    <a:pt x="917" y="7442"/>
                    <a:pt x="24" y="7942"/>
                  </a:cubicBezTo>
                  <a:cubicBezTo>
                    <a:pt x="0" y="7537"/>
                    <a:pt x="131" y="7204"/>
                    <a:pt x="202" y="6871"/>
                  </a:cubicBezTo>
                  <a:cubicBezTo>
                    <a:pt x="441" y="5871"/>
                    <a:pt x="691" y="4870"/>
                    <a:pt x="917" y="3870"/>
                  </a:cubicBezTo>
                  <a:cubicBezTo>
                    <a:pt x="1000" y="3442"/>
                    <a:pt x="1024" y="3001"/>
                    <a:pt x="1107" y="2561"/>
                  </a:cubicBezTo>
                  <a:cubicBezTo>
                    <a:pt x="1238" y="1775"/>
                    <a:pt x="1405" y="989"/>
                    <a:pt x="1548" y="203"/>
                  </a:cubicBezTo>
                  <a:cubicBezTo>
                    <a:pt x="1536" y="167"/>
                    <a:pt x="1584" y="144"/>
                    <a:pt x="1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"/>
            <p:cNvSpPr/>
            <p:nvPr/>
          </p:nvSpPr>
          <p:spPr>
            <a:xfrm>
              <a:off x="1809038" y="4049084"/>
              <a:ext cx="101889" cy="238375"/>
            </a:xfrm>
            <a:custGeom>
              <a:rect b="b" l="l" r="r" t="t"/>
              <a:pathLst>
                <a:path extrusionOk="0" h="6883" w="2942">
                  <a:moveTo>
                    <a:pt x="715" y="6882"/>
                  </a:moveTo>
                  <a:cubicBezTo>
                    <a:pt x="513" y="6549"/>
                    <a:pt x="537" y="6239"/>
                    <a:pt x="513" y="5942"/>
                  </a:cubicBezTo>
                  <a:cubicBezTo>
                    <a:pt x="763" y="5644"/>
                    <a:pt x="1025" y="5370"/>
                    <a:pt x="1227" y="5060"/>
                  </a:cubicBezTo>
                  <a:cubicBezTo>
                    <a:pt x="1799" y="4168"/>
                    <a:pt x="1906" y="3263"/>
                    <a:pt x="1358" y="2298"/>
                  </a:cubicBezTo>
                  <a:cubicBezTo>
                    <a:pt x="1120" y="1882"/>
                    <a:pt x="846" y="1501"/>
                    <a:pt x="477" y="1227"/>
                  </a:cubicBezTo>
                  <a:cubicBezTo>
                    <a:pt x="191" y="1000"/>
                    <a:pt x="37" y="727"/>
                    <a:pt x="13" y="393"/>
                  </a:cubicBezTo>
                  <a:cubicBezTo>
                    <a:pt x="13" y="298"/>
                    <a:pt x="1" y="215"/>
                    <a:pt x="1" y="96"/>
                  </a:cubicBezTo>
                  <a:cubicBezTo>
                    <a:pt x="132" y="60"/>
                    <a:pt x="251" y="12"/>
                    <a:pt x="382" y="0"/>
                  </a:cubicBezTo>
                  <a:cubicBezTo>
                    <a:pt x="644" y="0"/>
                    <a:pt x="870" y="108"/>
                    <a:pt x="1072" y="250"/>
                  </a:cubicBezTo>
                  <a:cubicBezTo>
                    <a:pt x="1727" y="762"/>
                    <a:pt x="2275" y="1358"/>
                    <a:pt x="2608" y="2143"/>
                  </a:cubicBezTo>
                  <a:cubicBezTo>
                    <a:pt x="2918" y="2894"/>
                    <a:pt x="2942" y="3644"/>
                    <a:pt x="2799" y="4418"/>
                  </a:cubicBezTo>
                  <a:cubicBezTo>
                    <a:pt x="2680" y="5060"/>
                    <a:pt x="2287" y="5549"/>
                    <a:pt x="1858" y="6001"/>
                  </a:cubicBezTo>
                  <a:cubicBezTo>
                    <a:pt x="1525" y="6323"/>
                    <a:pt x="1227" y="6680"/>
                    <a:pt x="715" y="68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1790925" y="3878380"/>
              <a:ext cx="121664" cy="151760"/>
            </a:xfrm>
            <a:custGeom>
              <a:rect b="b" l="l" r="r" t="t"/>
              <a:pathLst>
                <a:path extrusionOk="0" h="4382" w="3513">
                  <a:moveTo>
                    <a:pt x="524" y="4334"/>
                  </a:moveTo>
                  <a:cubicBezTo>
                    <a:pt x="452" y="3548"/>
                    <a:pt x="405" y="2834"/>
                    <a:pt x="298" y="2131"/>
                  </a:cubicBezTo>
                  <a:cubicBezTo>
                    <a:pt x="214" y="1429"/>
                    <a:pt x="143" y="715"/>
                    <a:pt x="0" y="24"/>
                  </a:cubicBezTo>
                  <a:cubicBezTo>
                    <a:pt x="119" y="24"/>
                    <a:pt x="167" y="0"/>
                    <a:pt x="202" y="24"/>
                  </a:cubicBezTo>
                  <a:lnTo>
                    <a:pt x="1941" y="1131"/>
                  </a:lnTo>
                  <a:cubicBezTo>
                    <a:pt x="2107" y="1238"/>
                    <a:pt x="2262" y="1357"/>
                    <a:pt x="2441" y="1465"/>
                  </a:cubicBezTo>
                  <a:cubicBezTo>
                    <a:pt x="2703" y="1608"/>
                    <a:pt x="2953" y="1762"/>
                    <a:pt x="3191" y="1905"/>
                  </a:cubicBezTo>
                  <a:cubicBezTo>
                    <a:pt x="3477" y="2108"/>
                    <a:pt x="3512" y="2298"/>
                    <a:pt x="3274" y="2500"/>
                  </a:cubicBezTo>
                  <a:cubicBezTo>
                    <a:pt x="2881" y="2834"/>
                    <a:pt x="2548" y="3239"/>
                    <a:pt x="2179" y="3572"/>
                  </a:cubicBezTo>
                  <a:cubicBezTo>
                    <a:pt x="1834" y="3894"/>
                    <a:pt x="1405" y="4096"/>
                    <a:pt x="1000" y="4322"/>
                  </a:cubicBezTo>
                  <a:cubicBezTo>
                    <a:pt x="881" y="4382"/>
                    <a:pt x="691" y="4334"/>
                    <a:pt x="524" y="43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2285304" y="3510964"/>
              <a:ext cx="182721" cy="84988"/>
            </a:xfrm>
            <a:custGeom>
              <a:rect b="b" l="l" r="r" t="t"/>
              <a:pathLst>
                <a:path extrusionOk="0" h="2454" w="5276">
                  <a:moveTo>
                    <a:pt x="1" y="72"/>
                  </a:moveTo>
                  <a:cubicBezTo>
                    <a:pt x="1108" y="1"/>
                    <a:pt x="2120" y="1"/>
                    <a:pt x="3108" y="227"/>
                  </a:cubicBezTo>
                  <a:cubicBezTo>
                    <a:pt x="3465" y="298"/>
                    <a:pt x="3799" y="465"/>
                    <a:pt x="4049" y="691"/>
                  </a:cubicBezTo>
                  <a:cubicBezTo>
                    <a:pt x="4489" y="1084"/>
                    <a:pt x="4942" y="1501"/>
                    <a:pt x="5239" y="2037"/>
                  </a:cubicBezTo>
                  <a:cubicBezTo>
                    <a:pt x="5251" y="2072"/>
                    <a:pt x="5251" y="2132"/>
                    <a:pt x="5275" y="2203"/>
                  </a:cubicBezTo>
                  <a:cubicBezTo>
                    <a:pt x="5120" y="2203"/>
                    <a:pt x="4977" y="2239"/>
                    <a:pt x="4823" y="2203"/>
                  </a:cubicBezTo>
                  <a:cubicBezTo>
                    <a:pt x="4263" y="2084"/>
                    <a:pt x="3703" y="2180"/>
                    <a:pt x="3191" y="2358"/>
                  </a:cubicBezTo>
                  <a:cubicBezTo>
                    <a:pt x="2846" y="2453"/>
                    <a:pt x="2596" y="2442"/>
                    <a:pt x="2358" y="2156"/>
                  </a:cubicBezTo>
                  <a:cubicBezTo>
                    <a:pt x="2191" y="1977"/>
                    <a:pt x="1965" y="1858"/>
                    <a:pt x="1775" y="1715"/>
                  </a:cubicBezTo>
                  <a:cubicBezTo>
                    <a:pt x="1132" y="1239"/>
                    <a:pt x="608" y="667"/>
                    <a:pt x="1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1733608" y="3495726"/>
              <a:ext cx="258982" cy="76295"/>
            </a:xfrm>
            <a:custGeom>
              <a:rect b="b" l="l" r="r" t="t"/>
              <a:pathLst>
                <a:path extrusionOk="0" h="2203" w="7478">
                  <a:moveTo>
                    <a:pt x="7287" y="36"/>
                  </a:moveTo>
                  <a:cubicBezTo>
                    <a:pt x="7346" y="215"/>
                    <a:pt x="7406" y="417"/>
                    <a:pt x="7477" y="631"/>
                  </a:cubicBezTo>
                  <a:cubicBezTo>
                    <a:pt x="7310" y="679"/>
                    <a:pt x="7168" y="726"/>
                    <a:pt x="7013" y="738"/>
                  </a:cubicBezTo>
                  <a:cubicBezTo>
                    <a:pt x="6596" y="798"/>
                    <a:pt x="6167" y="834"/>
                    <a:pt x="5751" y="905"/>
                  </a:cubicBezTo>
                  <a:cubicBezTo>
                    <a:pt x="5417" y="965"/>
                    <a:pt x="5108" y="1072"/>
                    <a:pt x="4786" y="1155"/>
                  </a:cubicBezTo>
                  <a:cubicBezTo>
                    <a:pt x="4143" y="1322"/>
                    <a:pt x="3512" y="1524"/>
                    <a:pt x="2846" y="1631"/>
                  </a:cubicBezTo>
                  <a:cubicBezTo>
                    <a:pt x="2238" y="1727"/>
                    <a:pt x="1643" y="1929"/>
                    <a:pt x="1048" y="2084"/>
                  </a:cubicBezTo>
                  <a:cubicBezTo>
                    <a:pt x="857" y="2120"/>
                    <a:pt x="655" y="2167"/>
                    <a:pt x="452" y="2179"/>
                  </a:cubicBezTo>
                  <a:cubicBezTo>
                    <a:pt x="238" y="2203"/>
                    <a:pt x="143" y="2096"/>
                    <a:pt x="83" y="1881"/>
                  </a:cubicBezTo>
                  <a:cubicBezTo>
                    <a:pt x="48" y="1798"/>
                    <a:pt x="36" y="1703"/>
                    <a:pt x="24" y="1619"/>
                  </a:cubicBezTo>
                  <a:cubicBezTo>
                    <a:pt x="0" y="1560"/>
                    <a:pt x="0" y="1488"/>
                    <a:pt x="0" y="1405"/>
                  </a:cubicBezTo>
                  <a:cubicBezTo>
                    <a:pt x="464" y="1203"/>
                    <a:pt x="953" y="1155"/>
                    <a:pt x="1417" y="1072"/>
                  </a:cubicBezTo>
                  <a:cubicBezTo>
                    <a:pt x="1988" y="953"/>
                    <a:pt x="2560" y="893"/>
                    <a:pt x="3119" y="750"/>
                  </a:cubicBezTo>
                  <a:cubicBezTo>
                    <a:pt x="3858" y="596"/>
                    <a:pt x="4584" y="441"/>
                    <a:pt x="5334" y="298"/>
                  </a:cubicBezTo>
                  <a:cubicBezTo>
                    <a:pt x="5894" y="179"/>
                    <a:pt x="6465" y="95"/>
                    <a:pt x="7025" y="0"/>
                  </a:cubicBezTo>
                  <a:cubicBezTo>
                    <a:pt x="7132" y="12"/>
                    <a:pt x="7191" y="36"/>
                    <a:pt x="7287" y="36"/>
                  </a:cubicBezTo>
                  <a:close/>
                </a:path>
              </a:pathLst>
            </a:custGeom>
            <a:solidFill>
              <a:srgbClr val="FEA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2434986" y="3896528"/>
              <a:ext cx="62719" cy="252783"/>
            </a:xfrm>
            <a:custGeom>
              <a:rect b="b" l="l" r="r" t="t"/>
              <a:pathLst>
                <a:path extrusionOk="0" h="7299" w="1811">
                  <a:moveTo>
                    <a:pt x="1513" y="7180"/>
                  </a:moveTo>
                  <a:cubicBezTo>
                    <a:pt x="1263" y="7299"/>
                    <a:pt x="1036" y="7132"/>
                    <a:pt x="810" y="7060"/>
                  </a:cubicBezTo>
                  <a:cubicBezTo>
                    <a:pt x="679" y="7013"/>
                    <a:pt x="632" y="6739"/>
                    <a:pt x="751" y="6668"/>
                  </a:cubicBezTo>
                  <a:cubicBezTo>
                    <a:pt x="1286" y="6346"/>
                    <a:pt x="1334" y="5810"/>
                    <a:pt x="1334" y="5275"/>
                  </a:cubicBezTo>
                  <a:cubicBezTo>
                    <a:pt x="1334" y="5072"/>
                    <a:pt x="1322" y="4870"/>
                    <a:pt x="1370" y="4679"/>
                  </a:cubicBezTo>
                  <a:cubicBezTo>
                    <a:pt x="1465" y="4084"/>
                    <a:pt x="1406" y="3465"/>
                    <a:pt x="1429" y="2869"/>
                  </a:cubicBezTo>
                  <a:cubicBezTo>
                    <a:pt x="1441" y="2417"/>
                    <a:pt x="1394" y="1941"/>
                    <a:pt x="1370" y="1476"/>
                  </a:cubicBezTo>
                  <a:cubicBezTo>
                    <a:pt x="1346" y="1226"/>
                    <a:pt x="1227" y="1072"/>
                    <a:pt x="977" y="988"/>
                  </a:cubicBezTo>
                  <a:cubicBezTo>
                    <a:pt x="715" y="893"/>
                    <a:pt x="429" y="786"/>
                    <a:pt x="143" y="691"/>
                  </a:cubicBezTo>
                  <a:cubicBezTo>
                    <a:pt x="24" y="476"/>
                    <a:pt x="1" y="250"/>
                    <a:pt x="84" y="0"/>
                  </a:cubicBezTo>
                  <a:cubicBezTo>
                    <a:pt x="453" y="131"/>
                    <a:pt x="798" y="238"/>
                    <a:pt x="1132" y="369"/>
                  </a:cubicBezTo>
                  <a:cubicBezTo>
                    <a:pt x="1620" y="572"/>
                    <a:pt x="1810" y="833"/>
                    <a:pt x="1727" y="1357"/>
                  </a:cubicBezTo>
                  <a:cubicBezTo>
                    <a:pt x="1608" y="1976"/>
                    <a:pt x="1787" y="2608"/>
                    <a:pt x="1632" y="3215"/>
                  </a:cubicBezTo>
                  <a:cubicBezTo>
                    <a:pt x="1751" y="3631"/>
                    <a:pt x="1679" y="4048"/>
                    <a:pt x="1703" y="4465"/>
                  </a:cubicBezTo>
                  <a:cubicBezTo>
                    <a:pt x="1763" y="5346"/>
                    <a:pt x="1727" y="6203"/>
                    <a:pt x="1572" y="7060"/>
                  </a:cubicBezTo>
                  <a:cubicBezTo>
                    <a:pt x="1560" y="7096"/>
                    <a:pt x="1525" y="7132"/>
                    <a:pt x="1513" y="718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1566195" y="3560454"/>
              <a:ext cx="98149" cy="49940"/>
            </a:xfrm>
            <a:custGeom>
              <a:rect b="b" l="l" r="r" t="t"/>
              <a:pathLst>
                <a:path extrusionOk="0" h="1442" w="2834">
                  <a:moveTo>
                    <a:pt x="2500" y="0"/>
                  </a:moveTo>
                  <a:cubicBezTo>
                    <a:pt x="2667" y="370"/>
                    <a:pt x="2834" y="691"/>
                    <a:pt x="2739" y="1084"/>
                  </a:cubicBezTo>
                  <a:cubicBezTo>
                    <a:pt x="2381" y="1203"/>
                    <a:pt x="2024" y="1310"/>
                    <a:pt x="1631" y="1441"/>
                  </a:cubicBezTo>
                  <a:cubicBezTo>
                    <a:pt x="1298" y="1251"/>
                    <a:pt x="929" y="1072"/>
                    <a:pt x="512" y="989"/>
                  </a:cubicBezTo>
                  <a:cubicBezTo>
                    <a:pt x="357" y="941"/>
                    <a:pt x="226" y="822"/>
                    <a:pt x="0" y="667"/>
                  </a:cubicBezTo>
                  <a:cubicBezTo>
                    <a:pt x="881" y="429"/>
                    <a:pt x="1667" y="227"/>
                    <a:pt x="2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2439523" y="3941861"/>
              <a:ext cx="27256" cy="157128"/>
            </a:xfrm>
            <a:custGeom>
              <a:rect b="b" l="l" r="r" t="t"/>
              <a:pathLst>
                <a:path extrusionOk="0" h="4537" w="787">
                  <a:moveTo>
                    <a:pt x="60" y="1"/>
                  </a:moveTo>
                  <a:cubicBezTo>
                    <a:pt x="322" y="96"/>
                    <a:pt x="548" y="179"/>
                    <a:pt x="786" y="275"/>
                  </a:cubicBezTo>
                  <a:cubicBezTo>
                    <a:pt x="667" y="882"/>
                    <a:pt x="620" y="1465"/>
                    <a:pt x="763" y="2025"/>
                  </a:cubicBezTo>
                  <a:cubicBezTo>
                    <a:pt x="774" y="2084"/>
                    <a:pt x="774" y="2156"/>
                    <a:pt x="763" y="2215"/>
                  </a:cubicBezTo>
                  <a:cubicBezTo>
                    <a:pt x="608" y="2739"/>
                    <a:pt x="679" y="3287"/>
                    <a:pt x="667" y="3823"/>
                  </a:cubicBezTo>
                  <a:cubicBezTo>
                    <a:pt x="667" y="3977"/>
                    <a:pt x="655" y="4132"/>
                    <a:pt x="632" y="4287"/>
                  </a:cubicBezTo>
                  <a:cubicBezTo>
                    <a:pt x="620" y="4358"/>
                    <a:pt x="596" y="4454"/>
                    <a:pt x="584" y="4513"/>
                  </a:cubicBezTo>
                  <a:cubicBezTo>
                    <a:pt x="524" y="4525"/>
                    <a:pt x="489" y="4537"/>
                    <a:pt x="477" y="4525"/>
                  </a:cubicBezTo>
                  <a:cubicBezTo>
                    <a:pt x="453" y="4525"/>
                    <a:pt x="453" y="4477"/>
                    <a:pt x="441" y="4466"/>
                  </a:cubicBezTo>
                  <a:cubicBezTo>
                    <a:pt x="298" y="3049"/>
                    <a:pt x="143" y="1620"/>
                    <a:pt x="1" y="203"/>
                  </a:cubicBezTo>
                  <a:cubicBezTo>
                    <a:pt x="1" y="179"/>
                    <a:pt x="24" y="132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1646161" y="3615312"/>
              <a:ext cx="91984" cy="60226"/>
            </a:xfrm>
            <a:custGeom>
              <a:rect b="b" l="l" r="r" t="t"/>
              <a:pathLst>
                <a:path extrusionOk="0" h="1739" w="2656">
                  <a:moveTo>
                    <a:pt x="2656" y="1310"/>
                  </a:moveTo>
                  <a:cubicBezTo>
                    <a:pt x="2549" y="1560"/>
                    <a:pt x="2358" y="1667"/>
                    <a:pt x="2085" y="1738"/>
                  </a:cubicBezTo>
                  <a:cubicBezTo>
                    <a:pt x="1906" y="1619"/>
                    <a:pt x="1715" y="1488"/>
                    <a:pt x="1525" y="1334"/>
                  </a:cubicBezTo>
                  <a:cubicBezTo>
                    <a:pt x="1132" y="1036"/>
                    <a:pt x="763" y="726"/>
                    <a:pt x="251" y="619"/>
                  </a:cubicBezTo>
                  <a:cubicBezTo>
                    <a:pt x="13" y="572"/>
                    <a:pt x="1" y="310"/>
                    <a:pt x="180" y="155"/>
                  </a:cubicBezTo>
                  <a:cubicBezTo>
                    <a:pt x="310" y="60"/>
                    <a:pt x="453" y="0"/>
                    <a:pt x="608" y="60"/>
                  </a:cubicBezTo>
                  <a:cubicBezTo>
                    <a:pt x="811" y="107"/>
                    <a:pt x="989" y="191"/>
                    <a:pt x="1168" y="262"/>
                  </a:cubicBezTo>
                  <a:cubicBezTo>
                    <a:pt x="1239" y="298"/>
                    <a:pt x="1323" y="369"/>
                    <a:pt x="1406" y="369"/>
                  </a:cubicBezTo>
                  <a:cubicBezTo>
                    <a:pt x="1537" y="369"/>
                    <a:pt x="1680" y="333"/>
                    <a:pt x="1775" y="441"/>
                  </a:cubicBezTo>
                  <a:cubicBezTo>
                    <a:pt x="2061" y="750"/>
                    <a:pt x="2501" y="857"/>
                    <a:pt x="2656" y="1310"/>
                  </a:cubicBezTo>
                  <a:close/>
                </a:path>
              </a:pathLst>
            </a:custGeom>
            <a:solidFill>
              <a:srgbClr val="D66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1813159" y="4107232"/>
              <a:ext cx="36329" cy="109716"/>
            </a:xfrm>
            <a:custGeom>
              <a:rect b="b" l="l" r="r" t="t"/>
              <a:pathLst>
                <a:path extrusionOk="0" h="3168" w="1049">
                  <a:moveTo>
                    <a:pt x="72" y="0"/>
                  </a:moveTo>
                  <a:cubicBezTo>
                    <a:pt x="644" y="322"/>
                    <a:pt x="763" y="857"/>
                    <a:pt x="953" y="1334"/>
                  </a:cubicBezTo>
                  <a:cubicBezTo>
                    <a:pt x="882" y="1965"/>
                    <a:pt x="1049" y="2667"/>
                    <a:pt x="477" y="3167"/>
                  </a:cubicBezTo>
                  <a:cubicBezTo>
                    <a:pt x="299" y="3155"/>
                    <a:pt x="299" y="3024"/>
                    <a:pt x="263" y="2917"/>
                  </a:cubicBezTo>
                  <a:cubicBezTo>
                    <a:pt x="227" y="2727"/>
                    <a:pt x="168" y="2536"/>
                    <a:pt x="168" y="2334"/>
                  </a:cubicBezTo>
                  <a:cubicBezTo>
                    <a:pt x="191" y="1631"/>
                    <a:pt x="60" y="941"/>
                    <a:pt x="1" y="226"/>
                  </a:cubicBezTo>
                  <a:cubicBezTo>
                    <a:pt x="13" y="179"/>
                    <a:pt x="49" y="143"/>
                    <a:pt x="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1110535" y="3343550"/>
              <a:ext cx="1483241" cy="1231289"/>
            </a:xfrm>
            <a:custGeom>
              <a:rect b="b" l="l" r="r" t="t"/>
              <a:pathLst>
                <a:path extrusionOk="0" h="35553" w="42828">
                  <a:moveTo>
                    <a:pt x="27409" y="2525"/>
                  </a:moveTo>
                  <a:cubicBezTo>
                    <a:pt x="28326" y="2549"/>
                    <a:pt x="29195" y="2561"/>
                    <a:pt x="30064" y="2573"/>
                  </a:cubicBezTo>
                  <a:cubicBezTo>
                    <a:pt x="30516" y="2584"/>
                    <a:pt x="30957" y="2573"/>
                    <a:pt x="31362" y="2811"/>
                  </a:cubicBezTo>
                  <a:cubicBezTo>
                    <a:pt x="31457" y="2858"/>
                    <a:pt x="31576" y="2858"/>
                    <a:pt x="31671" y="2858"/>
                  </a:cubicBezTo>
                  <a:cubicBezTo>
                    <a:pt x="31898" y="2846"/>
                    <a:pt x="32124" y="2823"/>
                    <a:pt x="32350" y="2799"/>
                  </a:cubicBezTo>
                  <a:cubicBezTo>
                    <a:pt x="32910" y="2739"/>
                    <a:pt x="33445" y="2799"/>
                    <a:pt x="34017" y="2858"/>
                  </a:cubicBezTo>
                  <a:cubicBezTo>
                    <a:pt x="34696" y="2942"/>
                    <a:pt x="35291" y="3215"/>
                    <a:pt x="35934" y="3418"/>
                  </a:cubicBezTo>
                  <a:cubicBezTo>
                    <a:pt x="36362" y="3549"/>
                    <a:pt x="36720" y="3847"/>
                    <a:pt x="37124" y="4013"/>
                  </a:cubicBezTo>
                  <a:cubicBezTo>
                    <a:pt x="37624" y="4228"/>
                    <a:pt x="37970" y="4656"/>
                    <a:pt x="38422" y="4942"/>
                  </a:cubicBezTo>
                  <a:cubicBezTo>
                    <a:pt x="38851" y="5228"/>
                    <a:pt x="39160" y="5644"/>
                    <a:pt x="39494" y="6025"/>
                  </a:cubicBezTo>
                  <a:cubicBezTo>
                    <a:pt x="39827" y="6442"/>
                    <a:pt x="40160" y="6859"/>
                    <a:pt x="40446" y="7323"/>
                  </a:cubicBezTo>
                  <a:cubicBezTo>
                    <a:pt x="40649" y="7657"/>
                    <a:pt x="40994" y="7907"/>
                    <a:pt x="41161" y="8276"/>
                  </a:cubicBezTo>
                  <a:cubicBezTo>
                    <a:pt x="41220" y="8395"/>
                    <a:pt x="41256" y="8514"/>
                    <a:pt x="41292" y="8645"/>
                  </a:cubicBezTo>
                  <a:cubicBezTo>
                    <a:pt x="41411" y="9204"/>
                    <a:pt x="41530" y="9776"/>
                    <a:pt x="41637" y="10359"/>
                  </a:cubicBezTo>
                  <a:cubicBezTo>
                    <a:pt x="41708" y="10716"/>
                    <a:pt x="41768" y="11062"/>
                    <a:pt x="41815" y="11419"/>
                  </a:cubicBezTo>
                  <a:cubicBezTo>
                    <a:pt x="41899" y="11919"/>
                    <a:pt x="41970" y="12419"/>
                    <a:pt x="42065" y="12931"/>
                  </a:cubicBezTo>
                  <a:cubicBezTo>
                    <a:pt x="42089" y="13086"/>
                    <a:pt x="42125" y="13241"/>
                    <a:pt x="42137" y="13395"/>
                  </a:cubicBezTo>
                  <a:cubicBezTo>
                    <a:pt x="42292" y="14812"/>
                    <a:pt x="42446" y="16217"/>
                    <a:pt x="42601" y="17646"/>
                  </a:cubicBezTo>
                  <a:cubicBezTo>
                    <a:pt x="42673" y="18408"/>
                    <a:pt x="42744" y="19170"/>
                    <a:pt x="42720" y="19932"/>
                  </a:cubicBezTo>
                  <a:cubicBezTo>
                    <a:pt x="42685" y="20658"/>
                    <a:pt x="42780" y="21384"/>
                    <a:pt x="42685" y="22134"/>
                  </a:cubicBezTo>
                  <a:cubicBezTo>
                    <a:pt x="42625" y="22694"/>
                    <a:pt x="42673" y="23289"/>
                    <a:pt x="42732" y="23873"/>
                  </a:cubicBezTo>
                  <a:cubicBezTo>
                    <a:pt x="42827" y="24790"/>
                    <a:pt x="42768" y="25706"/>
                    <a:pt x="42768" y="26611"/>
                  </a:cubicBezTo>
                  <a:lnTo>
                    <a:pt x="42768" y="27861"/>
                  </a:lnTo>
                  <a:cubicBezTo>
                    <a:pt x="42554" y="27992"/>
                    <a:pt x="42387" y="28230"/>
                    <a:pt x="42185" y="28409"/>
                  </a:cubicBezTo>
                  <a:cubicBezTo>
                    <a:pt x="41839" y="28707"/>
                    <a:pt x="41434" y="28981"/>
                    <a:pt x="41018" y="29159"/>
                  </a:cubicBezTo>
                  <a:cubicBezTo>
                    <a:pt x="40530" y="29362"/>
                    <a:pt x="40065" y="29659"/>
                    <a:pt x="39518" y="29695"/>
                  </a:cubicBezTo>
                  <a:cubicBezTo>
                    <a:pt x="39398" y="29695"/>
                    <a:pt x="39279" y="29790"/>
                    <a:pt x="39160" y="29850"/>
                  </a:cubicBezTo>
                  <a:cubicBezTo>
                    <a:pt x="38482" y="30207"/>
                    <a:pt x="37779" y="30469"/>
                    <a:pt x="37017" y="30564"/>
                  </a:cubicBezTo>
                  <a:cubicBezTo>
                    <a:pt x="36934" y="30588"/>
                    <a:pt x="36827" y="30564"/>
                    <a:pt x="36755" y="30612"/>
                  </a:cubicBezTo>
                  <a:cubicBezTo>
                    <a:pt x="36339" y="30874"/>
                    <a:pt x="35839" y="30838"/>
                    <a:pt x="35386" y="30862"/>
                  </a:cubicBezTo>
                  <a:cubicBezTo>
                    <a:pt x="35327" y="30862"/>
                    <a:pt x="35231" y="30897"/>
                    <a:pt x="35184" y="30862"/>
                  </a:cubicBezTo>
                  <a:cubicBezTo>
                    <a:pt x="34588" y="30612"/>
                    <a:pt x="34017" y="30838"/>
                    <a:pt x="33445" y="30981"/>
                  </a:cubicBezTo>
                  <a:cubicBezTo>
                    <a:pt x="32493" y="31207"/>
                    <a:pt x="31540" y="31457"/>
                    <a:pt x="30600" y="31755"/>
                  </a:cubicBezTo>
                  <a:cubicBezTo>
                    <a:pt x="29945" y="31969"/>
                    <a:pt x="29266" y="32076"/>
                    <a:pt x="28623" y="32374"/>
                  </a:cubicBezTo>
                  <a:cubicBezTo>
                    <a:pt x="28266" y="32529"/>
                    <a:pt x="27849" y="32576"/>
                    <a:pt x="27468" y="32636"/>
                  </a:cubicBezTo>
                  <a:cubicBezTo>
                    <a:pt x="26695" y="32731"/>
                    <a:pt x="25933" y="32922"/>
                    <a:pt x="25159" y="33064"/>
                  </a:cubicBezTo>
                  <a:cubicBezTo>
                    <a:pt x="24230" y="33243"/>
                    <a:pt x="23313" y="33386"/>
                    <a:pt x="22384" y="33529"/>
                  </a:cubicBezTo>
                  <a:cubicBezTo>
                    <a:pt x="21944" y="33600"/>
                    <a:pt x="21515" y="33695"/>
                    <a:pt x="21063" y="33767"/>
                  </a:cubicBezTo>
                  <a:cubicBezTo>
                    <a:pt x="20825" y="34255"/>
                    <a:pt x="20420" y="34517"/>
                    <a:pt x="19884" y="34517"/>
                  </a:cubicBezTo>
                  <a:cubicBezTo>
                    <a:pt x="18872" y="34529"/>
                    <a:pt x="17896" y="34815"/>
                    <a:pt x="16896" y="34910"/>
                  </a:cubicBezTo>
                  <a:cubicBezTo>
                    <a:pt x="16812" y="34934"/>
                    <a:pt x="16705" y="34969"/>
                    <a:pt x="16646" y="34946"/>
                  </a:cubicBezTo>
                  <a:cubicBezTo>
                    <a:pt x="16336" y="34755"/>
                    <a:pt x="16050" y="34910"/>
                    <a:pt x="15753" y="34993"/>
                  </a:cubicBezTo>
                  <a:cubicBezTo>
                    <a:pt x="14788" y="35243"/>
                    <a:pt x="13788" y="35386"/>
                    <a:pt x="12776" y="35291"/>
                  </a:cubicBezTo>
                  <a:cubicBezTo>
                    <a:pt x="12562" y="35267"/>
                    <a:pt x="12371" y="35243"/>
                    <a:pt x="12193" y="35350"/>
                  </a:cubicBezTo>
                  <a:cubicBezTo>
                    <a:pt x="11824" y="35553"/>
                    <a:pt x="11455" y="35481"/>
                    <a:pt x="11097" y="35327"/>
                  </a:cubicBezTo>
                  <a:cubicBezTo>
                    <a:pt x="10859" y="35243"/>
                    <a:pt x="10657" y="35172"/>
                    <a:pt x="10395" y="35255"/>
                  </a:cubicBezTo>
                  <a:cubicBezTo>
                    <a:pt x="10038" y="35362"/>
                    <a:pt x="9692" y="35148"/>
                    <a:pt x="9347" y="35065"/>
                  </a:cubicBezTo>
                  <a:cubicBezTo>
                    <a:pt x="9109" y="35005"/>
                    <a:pt x="8895" y="34934"/>
                    <a:pt x="8657" y="34838"/>
                  </a:cubicBezTo>
                  <a:cubicBezTo>
                    <a:pt x="8240" y="34696"/>
                    <a:pt x="7799" y="34553"/>
                    <a:pt x="7406" y="34362"/>
                  </a:cubicBezTo>
                  <a:cubicBezTo>
                    <a:pt x="7085" y="34219"/>
                    <a:pt x="6775" y="34136"/>
                    <a:pt x="6454" y="34065"/>
                  </a:cubicBezTo>
                  <a:cubicBezTo>
                    <a:pt x="6037" y="33981"/>
                    <a:pt x="5632" y="33945"/>
                    <a:pt x="5323" y="33576"/>
                  </a:cubicBezTo>
                  <a:cubicBezTo>
                    <a:pt x="5180" y="33410"/>
                    <a:pt x="4870" y="33386"/>
                    <a:pt x="4644" y="33291"/>
                  </a:cubicBezTo>
                  <a:cubicBezTo>
                    <a:pt x="4394" y="33183"/>
                    <a:pt x="4144" y="33112"/>
                    <a:pt x="3906" y="32993"/>
                  </a:cubicBezTo>
                  <a:cubicBezTo>
                    <a:pt x="3203" y="32648"/>
                    <a:pt x="2822" y="32040"/>
                    <a:pt x="2537" y="31338"/>
                  </a:cubicBezTo>
                  <a:cubicBezTo>
                    <a:pt x="2406" y="31005"/>
                    <a:pt x="2311" y="30671"/>
                    <a:pt x="2287" y="30314"/>
                  </a:cubicBezTo>
                  <a:cubicBezTo>
                    <a:pt x="2239" y="29778"/>
                    <a:pt x="2025" y="29278"/>
                    <a:pt x="2072" y="28742"/>
                  </a:cubicBezTo>
                  <a:cubicBezTo>
                    <a:pt x="2072" y="28683"/>
                    <a:pt x="2072" y="28600"/>
                    <a:pt x="2049" y="28540"/>
                  </a:cubicBezTo>
                  <a:cubicBezTo>
                    <a:pt x="1751" y="27814"/>
                    <a:pt x="1727" y="27028"/>
                    <a:pt x="1584" y="26254"/>
                  </a:cubicBezTo>
                  <a:cubicBezTo>
                    <a:pt x="1513" y="25825"/>
                    <a:pt x="1477" y="25361"/>
                    <a:pt x="1429" y="24932"/>
                  </a:cubicBezTo>
                  <a:cubicBezTo>
                    <a:pt x="1370" y="24254"/>
                    <a:pt x="1346" y="23587"/>
                    <a:pt x="1168" y="22932"/>
                  </a:cubicBezTo>
                  <a:cubicBezTo>
                    <a:pt x="1239" y="22456"/>
                    <a:pt x="1048" y="22015"/>
                    <a:pt x="989" y="21551"/>
                  </a:cubicBezTo>
                  <a:cubicBezTo>
                    <a:pt x="894" y="20956"/>
                    <a:pt x="834" y="20360"/>
                    <a:pt x="763" y="19765"/>
                  </a:cubicBezTo>
                  <a:cubicBezTo>
                    <a:pt x="751" y="19634"/>
                    <a:pt x="739" y="19491"/>
                    <a:pt x="691" y="19360"/>
                  </a:cubicBezTo>
                  <a:cubicBezTo>
                    <a:pt x="465" y="18694"/>
                    <a:pt x="453" y="18003"/>
                    <a:pt x="441" y="17312"/>
                  </a:cubicBezTo>
                  <a:cubicBezTo>
                    <a:pt x="441" y="17158"/>
                    <a:pt x="441" y="16991"/>
                    <a:pt x="406" y="16848"/>
                  </a:cubicBezTo>
                  <a:cubicBezTo>
                    <a:pt x="227" y="16158"/>
                    <a:pt x="227" y="15479"/>
                    <a:pt x="191" y="14776"/>
                  </a:cubicBezTo>
                  <a:cubicBezTo>
                    <a:pt x="179" y="14455"/>
                    <a:pt x="144" y="14110"/>
                    <a:pt x="96" y="13776"/>
                  </a:cubicBezTo>
                  <a:cubicBezTo>
                    <a:pt x="1" y="13169"/>
                    <a:pt x="48" y="12574"/>
                    <a:pt x="96" y="11978"/>
                  </a:cubicBezTo>
                  <a:cubicBezTo>
                    <a:pt x="108" y="11740"/>
                    <a:pt x="132" y="11490"/>
                    <a:pt x="108" y="11252"/>
                  </a:cubicBezTo>
                  <a:cubicBezTo>
                    <a:pt x="60" y="10943"/>
                    <a:pt x="191" y="10716"/>
                    <a:pt x="406" y="10550"/>
                  </a:cubicBezTo>
                  <a:cubicBezTo>
                    <a:pt x="632" y="10359"/>
                    <a:pt x="882" y="10204"/>
                    <a:pt x="1120" y="10062"/>
                  </a:cubicBezTo>
                  <a:cubicBezTo>
                    <a:pt x="1251" y="9966"/>
                    <a:pt x="1406" y="9943"/>
                    <a:pt x="1537" y="9847"/>
                  </a:cubicBezTo>
                  <a:cubicBezTo>
                    <a:pt x="2322" y="9359"/>
                    <a:pt x="3192" y="9073"/>
                    <a:pt x="4085" y="8835"/>
                  </a:cubicBezTo>
                  <a:cubicBezTo>
                    <a:pt x="4656" y="8692"/>
                    <a:pt x="5228" y="8454"/>
                    <a:pt x="5787" y="8288"/>
                  </a:cubicBezTo>
                  <a:cubicBezTo>
                    <a:pt x="6478" y="8085"/>
                    <a:pt x="7097" y="7728"/>
                    <a:pt x="7716" y="7383"/>
                  </a:cubicBezTo>
                  <a:cubicBezTo>
                    <a:pt x="8371" y="7014"/>
                    <a:pt x="9049" y="6799"/>
                    <a:pt x="9764" y="6633"/>
                  </a:cubicBezTo>
                  <a:cubicBezTo>
                    <a:pt x="10133" y="6549"/>
                    <a:pt x="10490" y="6442"/>
                    <a:pt x="10871" y="6335"/>
                  </a:cubicBezTo>
                  <a:cubicBezTo>
                    <a:pt x="11193" y="6252"/>
                    <a:pt x="11526" y="6252"/>
                    <a:pt x="11859" y="6311"/>
                  </a:cubicBezTo>
                  <a:cubicBezTo>
                    <a:pt x="12145" y="6371"/>
                    <a:pt x="12443" y="6323"/>
                    <a:pt x="12728" y="6323"/>
                  </a:cubicBezTo>
                  <a:cubicBezTo>
                    <a:pt x="13336" y="6299"/>
                    <a:pt x="13919" y="6133"/>
                    <a:pt x="14503" y="5978"/>
                  </a:cubicBezTo>
                  <a:cubicBezTo>
                    <a:pt x="14836" y="5894"/>
                    <a:pt x="15181" y="5775"/>
                    <a:pt x="15538" y="5656"/>
                  </a:cubicBezTo>
                  <a:cubicBezTo>
                    <a:pt x="15491" y="5204"/>
                    <a:pt x="15467" y="4787"/>
                    <a:pt x="15431" y="4370"/>
                  </a:cubicBezTo>
                  <a:cubicBezTo>
                    <a:pt x="15419" y="4239"/>
                    <a:pt x="15419" y="4108"/>
                    <a:pt x="15419" y="3977"/>
                  </a:cubicBezTo>
                  <a:cubicBezTo>
                    <a:pt x="15419" y="2989"/>
                    <a:pt x="15955" y="2370"/>
                    <a:pt x="16800" y="1953"/>
                  </a:cubicBezTo>
                  <a:cubicBezTo>
                    <a:pt x="17384" y="1668"/>
                    <a:pt x="18015" y="1489"/>
                    <a:pt x="18610" y="1239"/>
                  </a:cubicBezTo>
                  <a:cubicBezTo>
                    <a:pt x="18670" y="1203"/>
                    <a:pt x="18729" y="1180"/>
                    <a:pt x="18801" y="1180"/>
                  </a:cubicBezTo>
                  <a:cubicBezTo>
                    <a:pt x="19694" y="1037"/>
                    <a:pt x="20515" y="668"/>
                    <a:pt x="21361" y="441"/>
                  </a:cubicBezTo>
                  <a:cubicBezTo>
                    <a:pt x="21801" y="322"/>
                    <a:pt x="22265" y="203"/>
                    <a:pt x="22742" y="191"/>
                  </a:cubicBezTo>
                  <a:cubicBezTo>
                    <a:pt x="23158" y="179"/>
                    <a:pt x="23587" y="120"/>
                    <a:pt x="24004" y="72"/>
                  </a:cubicBezTo>
                  <a:cubicBezTo>
                    <a:pt x="24694" y="1"/>
                    <a:pt x="25278" y="167"/>
                    <a:pt x="25790" y="620"/>
                  </a:cubicBezTo>
                  <a:cubicBezTo>
                    <a:pt x="26421" y="1191"/>
                    <a:pt x="26968" y="1787"/>
                    <a:pt x="27409" y="2525"/>
                  </a:cubicBezTo>
                  <a:close/>
                  <a:moveTo>
                    <a:pt x="29338" y="20622"/>
                  </a:moveTo>
                  <a:cubicBezTo>
                    <a:pt x="29397" y="20372"/>
                    <a:pt x="29469" y="20206"/>
                    <a:pt x="29469" y="20027"/>
                  </a:cubicBezTo>
                  <a:cubicBezTo>
                    <a:pt x="29469" y="19813"/>
                    <a:pt x="29409" y="19598"/>
                    <a:pt x="29397" y="19372"/>
                  </a:cubicBezTo>
                  <a:cubicBezTo>
                    <a:pt x="29314" y="18063"/>
                    <a:pt x="29338" y="16741"/>
                    <a:pt x="29397" y="15431"/>
                  </a:cubicBezTo>
                  <a:cubicBezTo>
                    <a:pt x="29409" y="15205"/>
                    <a:pt x="29445" y="14991"/>
                    <a:pt x="29504" y="14776"/>
                  </a:cubicBezTo>
                  <a:cubicBezTo>
                    <a:pt x="29576" y="14467"/>
                    <a:pt x="29743" y="14360"/>
                    <a:pt x="30088" y="14348"/>
                  </a:cubicBezTo>
                  <a:cubicBezTo>
                    <a:pt x="30183" y="14348"/>
                    <a:pt x="30326" y="14360"/>
                    <a:pt x="30409" y="14336"/>
                  </a:cubicBezTo>
                  <a:cubicBezTo>
                    <a:pt x="30993" y="14133"/>
                    <a:pt x="31552" y="14241"/>
                    <a:pt x="32124" y="14312"/>
                  </a:cubicBezTo>
                  <a:cubicBezTo>
                    <a:pt x="32421" y="14348"/>
                    <a:pt x="32719" y="14514"/>
                    <a:pt x="33029" y="14395"/>
                  </a:cubicBezTo>
                  <a:cubicBezTo>
                    <a:pt x="32981" y="12943"/>
                    <a:pt x="32743" y="11276"/>
                    <a:pt x="32433" y="10073"/>
                  </a:cubicBezTo>
                  <a:cubicBezTo>
                    <a:pt x="32314" y="9597"/>
                    <a:pt x="32088" y="9169"/>
                    <a:pt x="31850" y="8740"/>
                  </a:cubicBezTo>
                  <a:cubicBezTo>
                    <a:pt x="31731" y="8716"/>
                    <a:pt x="31612" y="8704"/>
                    <a:pt x="31517" y="8716"/>
                  </a:cubicBezTo>
                  <a:cubicBezTo>
                    <a:pt x="31112" y="8752"/>
                    <a:pt x="30707" y="8811"/>
                    <a:pt x="30302" y="8835"/>
                  </a:cubicBezTo>
                  <a:cubicBezTo>
                    <a:pt x="29314" y="8919"/>
                    <a:pt x="28326" y="9157"/>
                    <a:pt x="27349" y="9335"/>
                  </a:cubicBezTo>
                  <a:cubicBezTo>
                    <a:pt x="26790" y="9431"/>
                    <a:pt x="26254" y="9573"/>
                    <a:pt x="25706" y="9669"/>
                  </a:cubicBezTo>
                  <a:cubicBezTo>
                    <a:pt x="24397" y="9943"/>
                    <a:pt x="23087" y="10228"/>
                    <a:pt x="21765" y="10478"/>
                  </a:cubicBezTo>
                  <a:cubicBezTo>
                    <a:pt x="20944" y="10621"/>
                    <a:pt x="20182" y="10955"/>
                    <a:pt x="19336" y="11014"/>
                  </a:cubicBezTo>
                  <a:cubicBezTo>
                    <a:pt x="19146" y="11026"/>
                    <a:pt x="18955" y="11097"/>
                    <a:pt x="18801" y="11324"/>
                  </a:cubicBezTo>
                  <a:cubicBezTo>
                    <a:pt x="18860" y="11621"/>
                    <a:pt x="18920" y="11955"/>
                    <a:pt x="18991" y="12264"/>
                  </a:cubicBezTo>
                  <a:cubicBezTo>
                    <a:pt x="19051" y="12538"/>
                    <a:pt x="19170" y="12812"/>
                    <a:pt x="19217" y="13098"/>
                  </a:cubicBezTo>
                  <a:cubicBezTo>
                    <a:pt x="19325" y="13598"/>
                    <a:pt x="19396" y="14110"/>
                    <a:pt x="19491" y="14622"/>
                  </a:cubicBezTo>
                  <a:cubicBezTo>
                    <a:pt x="19670" y="14741"/>
                    <a:pt x="19825" y="14895"/>
                    <a:pt x="20039" y="14979"/>
                  </a:cubicBezTo>
                  <a:cubicBezTo>
                    <a:pt x="20456" y="15157"/>
                    <a:pt x="20813" y="15419"/>
                    <a:pt x="21170" y="15681"/>
                  </a:cubicBezTo>
                  <a:cubicBezTo>
                    <a:pt x="21611" y="16015"/>
                    <a:pt x="22087" y="16289"/>
                    <a:pt x="22563" y="16586"/>
                  </a:cubicBezTo>
                  <a:cubicBezTo>
                    <a:pt x="22789" y="16741"/>
                    <a:pt x="23027" y="16860"/>
                    <a:pt x="23254" y="17003"/>
                  </a:cubicBezTo>
                  <a:cubicBezTo>
                    <a:pt x="23635" y="17289"/>
                    <a:pt x="23789" y="17813"/>
                    <a:pt x="23516" y="18122"/>
                  </a:cubicBezTo>
                  <a:cubicBezTo>
                    <a:pt x="23146" y="18539"/>
                    <a:pt x="22885" y="19051"/>
                    <a:pt x="22361" y="19313"/>
                  </a:cubicBezTo>
                  <a:cubicBezTo>
                    <a:pt x="22015" y="19491"/>
                    <a:pt x="21789" y="19801"/>
                    <a:pt x="21551" y="20039"/>
                  </a:cubicBezTo>
                  <a:cubicBezTo>
                    <a:pt x="21575" y="20099"/>
                    <a:pt x="21575" y="20134"/>
                    <a:pt x="21575" y="20146"/>
                  </a:cubicBezTo>
                  <a:lnTo>
                    <a:pt x="21658" y="20241"/>
                  </a:lnTo>
                  <a:cubicBezTo>
                    <a:pt x="22623" y="20908"/>
                    <a:pt x="23182" y="21861"/>
                    <a:pt x="23504" y="22944"/>
                  </a:cubicBezTo>
                  <a:cubicBezTo>
                    <a:pt x="23670" y="23504"/>
                    <a:pt x="23789" y="24075"/>
                    <a:pt x="23599" y="24659"/>
                  </a:cubicBezTo>
                  <a:cubicBezTo>
                    <a:pt x="23492" y="24968"/>
                    <a:pt x="23420" y="25313"/>
                    <a:pt x="23277" y="25611"/>
                  </a:cubicBezTo>
                  <a:cubicBezTo>
                    <a:pt x="23123" y="25968"/>
                    <a:pt x="22944" y="26361"/>
                    <a:pt x="22682" y="26659"/>
                  </a:cubicBezTo>
                  <a:cubicBezTo>
                    <a:pt x="22384" y="27004"/>
                    <a:pt x="22027" y="27326"/>
                    <a:pt x="21658" y="27588"/>
                  </a:cubicBezTo>
                  <a:cubicBezTo>
                    <a:pt x="21432" y="27754"/>
                    <a:pt x="21122" y="27814"/>
                    <a:pt x="20860" y="27933"/>
                  </a:cubicBezTo>
                  <a:cubicBezTo>
                    <a:pt x="20825" y="27945"/>
                    <a:pt x="20801" y="27992"/>
                    <a:pt x="20753" y="28040"/>
                  </a:cubicBezTo>
                  <a:cubicBezTo>
                    <a:pt x="20765" y="28302"/>
                    <a:pt x="20765" y="28600"/>
                    <a:pt x="20801" y="28885"/>
                  </a:cubicBezTo>
                  <a:cubicBezTo>
                    <a:pt x="20920" y="30183"/>
                    <a:pt x="21039" y="31457"/>
                    <a:pt x="21051" y="32755"/>
                  </a:cubicBezTo>
                  <a:cubicBezTo>
                    <a:pt x="21051" y="32874"/>
                    <a:pt x="21110" y="32993"/>
                    <a:pt x="21134" y="33112"/>
                  </a:cubicBezTo>
                  <a:cubicBezTo>
                    <a:pt x="21896" y="33064"/>
                    <a:pt x="22599" y="32993"/>
                    <a:pt x="23301" y="32802"/>
                  </a:cubicBezTo>
                  <a:cubicBezTo>
                    <a:pt x="23492" y="32755"/>
                    <a:pt x="23694" y="32719"/>
                    <a:pt x="23897" y="32695"/>
                  </a:cubicBezTo>
                  <a:cubicBezTo>
                    <a:pt x="24790" y="32624"/>
                    <a:pt x="25837" y="32386"/>
                    <a:pt x="26814" y="32088"/>
                  </a:cubicBezTo>
                  <a:cubicBezTo>
                    <a:pt x="27314" y="31933"/>
                    <a:pt x="27838" y="31814"/>
                    <a:pt x="28361" y="31707"/>
                  </a:cubicBezTo>
                  <a:cubicBezTo>
                    <a:pt x="29076" y="31564"/>
                    <a:pt x="29743" y="31231"/>
                    <a:pt x="30481" y="31136"/>
                  </a:cubicBezTo>
                  <a:cubicBezTo>
                    <a:pt x="30540" y="31112"/>
                    <a:pt x="30600" y="31076"/>
                    <a:pt x="30659" y="31052"/>
                  </a:cubicBezTo>
                  <a:cubicBezTo>
                    <a:pt x="30862" y="30993"/>
                    <a:pt x="31040" y="30909"/>
                    <a:pt x="31231" y="30862"/>
                  </a:cubicBezTo>
                  <a:cubicBezTo>
                    <a:pt x="32326" y="30600"/>
                    <a:pt x="33433" y="30338"/>
                    <a:pt x="34565" y="30064"/>
                  </a:cubicBezTo>
                  <a:cubicBezTo>
                    <a:pt x="34553" y="29540"/>
                    <a:pt x="34529" y="29016"/>
                    <a:pt x="34445" y="28480"/>
                  </a:cubicBezTo>
                  <a:cubicBezTo>
                    <a:pt x="34338" y="27945"/>
                    <a:pt x="34374" y="27361"/>
                    <a:pt x="34326" y="26814"/>
                  </a:cubicBezTo>
                  <a:cubicBezTo>
                    <a:pt x="34279" y="26278"/>
                    <a:pt x="34255" y="25742"/>
                    <a:pt x="34136" y="25218"/>
                  </a:cubicBezTo>
                  <a:cubicBezTo>
                    <a:pt x="34017" y="24682"/>
                    <a:pt x="34053" y="24123"/>
                    <a:pt x="33874" y="23611"/>
                  </a:cubicBezTo>
                  <a:cubicBezTo>
                    <a:pt x="33302" y="23575"/>
                    <a:pt x="32779" y="23528"/>
                    <a:pt x="32243" y="23492"/>
                  </a:cubicBezTo>
                  <a:cubicBezTo>
                    <a:pt x="32148" y="23492"/>
                    <a:pt x="32052" y="23575"/>
                    <a:pt x="31933" y="23611"/>
                  </a:cubicBezTo>
                  <a:cubicBezTo>
                    <a:pt x="32267" y="24063"/>
                    <a:pt x="32171" y="24504"/>
                    <a:pt x="32005" y="24921"/>
                  </a:cubicBezTo>
                  <a:cubicBezTo>
                    <a:pt x="31826" y="25373"/>
                    <a:pt x="31528" y="25742"/>
                    <a:pt x="31136" y="26016"/>
                  </a:cubicBezTo>
                  <a:cubicBezTo>
                    <a:pt x="30838" y="26206"/>
                    <a:pt x="30528" y="26373"/>
                    <a:pt x="30147" y="26385"/>
                  </a:cubicBezTo>
                  <a:cubicBezTo>
                    <a:pt x="29052" y="26433"/>
                    <a:pt x="28064" y="26194"/>
                    <a:pt x="27147" y="25575"/>
                  </a:cubicBezTo>
                  <a:cubicBezTo>
                    <a:pt x="26194" y="24944"/>
                    <a:pt x="26052" y="24254"/>
                    <a:pt x="26361" y="23254"/>
                  </a:cubicBezTo>
                  <a:cubicBezTo>
                    <a:pt x="26599" y="22480"/>
                    <a:pt x="27004" y="21801"/>
                    <a:pt x="27671" y="21277"/>
                  </a:cubicBezTo>
                  <a:cubicBezTo>
                    <a:pt x="28183" y="20920"/>
                    <a:pt x="28635" y="20539"/>
                    <a:pt x="29338" y="20622"/>
                  </a:cubicBezTo>
                  <a:close/>
                  <a:moveTo>
                    <a:pt x="15765" y="23563"/>
                  </a:moveTo>
                  <a:cubicBezTo>
                    <a:pt x="15038" y="24016"/>
                    <a:pt x="14348" y="24432"/>
                    <a:pt x="13681" y="24873"/>
                  </a:cubicBezTo>
                  <a:cubicBezTo>
                    <a:pt x="13443" y="25016"/>
                    <a:pt x="13205" y="25111"/>
                    <a:pt x="12943" y="25147"/>
                  </a:cubicBezTo>
                  <a:cubicBezTo>
                    <a:pt x="12788" y="25182"/>
                    <a:pt x="12669" y="25087"/>
                    <a:pt x="12621" y="24944"/>
                  </a:cubicBezTo>
                  <a:cubicBezTo>
                    <a:pt x="12598" y="24837"/>
                    <a:pt x="12586" y="24718"/>
                    <a:pt x="12598" y="24611"/>
                  </a:cubicBezTo>
                  <a:cubicBezTo>
                    <a:pt x="12669" y="24194"/>
                    <a:pt x="12752" y="23778"/>
                    <a:pt x="12859" y="23361"/>
                  </a:cubicBezTo>
                  <a:cubicBezTo>
                    <a:pt x="13145" y="22218"/>
                    <a:pt x="13443" y="21075"/>
                    <a:pt x="13729" y="19920"/>
                  </a:cubicBezTo>
                  <a:cubicBezTo>
                    <a:pt x="13860" y="19384"/>
                    <a:pt x="13979" y="18836"/>
                    <a:pt x="14098" y="18301"/>
                  </a:cubicBezTo>
                  <a:cubicBezTo>
                    <a:pt x="14264" y="17586"/>
                    <a:pt x="14264" y="16836"/>
                    <a:pt x="14526" y="16146"/>
                  </a:cubicBezTo>
                  <a:cubicBezTo>
                    <a:pt x="14776" y="15491"/>
                    <a:pt x="14753" y="14836"/>
                    <a:pt x="14693" y="14169"/>
                  </a:cubicBezTo>
                  <a:cubicBezTo>
                    <a:pt x="14645" y="13717"/>
                    <a:pt x="14526" y="13288"/>
                    <a:pt x="14443" y="12860"/>
                  </a:cubicBezTo>
                  <a:lnTo>
                    <a:pt x="14395" y="12729"/>
                  </a:lnTo>
                  <a:cubicBezTo>
                    <a:pt x="14241" y="12371"/>
                    <a:pt x="14026" y="12252"/>
                    <a:pt x="13645" y="12371"/>
                  </a:cubicBezTo>
                  <a:cubicBezTo>
                    <a:pt x="12538" y="12693"/>
                    <a:pt x="11431" y="13038"/>
                    <a:pt x="10335" y="13395"/>
                  </a:cubicBezTo>
                  <a:cubicBezTo>
                    <a:pt x="9811" y="13574"/>
                    <a:pt x="9299" y="13800"/>
                    <a:pt x="8752" y="14014"/>
                  </a:cubicBezTo>
                  <a:lnTo>
                    <a:pt x="8752" y="14467"/>
                  </a:lnTo>
                  <a:cubicBezTo>
                    <a:pt x="8764" y="14776"/>
                    <a:pt x="8823" y="15086"/>
                    <a:pt x="8811" y="15407"/>
                  </a:cubicBezTo>
                  <a:cubicBezTo>
                    <a:pt x="8728" y="17027"/>
                    <a:pt x="8918" y="18622"/>
                    <a:pt x="9288" y="20194"/>
                  </a:cubicBezTo>
                  <a:cubicBezTo>
                    <a:pt x="9407" y="20682"/>
                    <a:pt x="9466" y="21206"/>
                    <a:pt x="9526" y="21718"/>
                  </a:cubicBezTo>
                  <a:cubicBezTo>
                    <a:pt x="9561" y="21980"/>
                    <a:pt x="9538" y="22254"/>
                    <a:pt x="9585" y="22515"/>
                  </a:cubicBezTo>
                  <a:cubicBezTo>
                    <a:pt x="9680" y="23182"/>
                    <a:pt x="9776" y="23837"/>
                    <a:pt x="9859" y="24516"/>
                  </a:cubicBezTo>
                  <a:cubicBezTo>
                    <a:pt x="9931" y="25111"/>
                    <a:pt x="9954" y="25718"/>
                    <a:pt x="10061" y="26314"/>
                  </a:cubicBezTo>
                  <a:cubicBezTo>
                    <a:pt x="10121" y="26599"/>
                    <a:pt x="10050" y="26897"/>
                    <a:pt x="10121" y="27159"/>
                  </a:cubicBezTo>
                  <a:cubicBezTo>
                    <a:pt x="10276" y="27742"/>
                    <a:pt x="10335" y="28350"/>
                    <a:pt x="10395" y="28933"/>
                  </a:cubicBezTo>
                  <a:cubicBezTo>
                    <a:pt x="10478" y="29874"/>
                    <a:pt x="10693" y="30778"/>
                    <a:pt x="10812" y="31695"/>
                  </a:cubicBezTo>
                  <a:cubicBezTo>
                    <a:pt x="10847" y="32112"/>
                    <a:pt x="11002" y="32529"/>
                    <a:pt x="11050" y="32945"/>
                  </a:cubicBezTo>
                  <a:cubicBezTo>
                    <a:pt x="11085" y="33469"/>
                    <a:pt x="11347" y="33874"/>
                    <a:pt x="11669" y="34255"/>
                  </a:cubicBezTo>
                  <a:cubicBezTo>
                    <a:pt x="11800" y="34422"/>
                    <a:pt x="11978" y="34493"/>
                    <a:pt x="12205" y="34481"/>
                  </a:cubicBezTo>
                  <a:cubicBezTo>
                    <a:pt x="12443" y="34469"/>
                    <a:pt x="12693" y="34493"/>
                    <a:pt x="12931" y="34529"/>
                  </a:cubicBezTo>
                  <a:cubicBezTo>
                    <a:pt x="13574" y="34588"/>
                    <a:pt x="14217" y="34612"/>
                    <a:pt x="14860" y="34481"/>
                  </a:cubicBezTo>
                  <a:cubicBezTo>
                    <a:pt x="15038" y="34457"/>
                    <a:pt x="15217" y="34362"/>
                    <a:pt x="15372" y="34398"/>
                  </a:cubicBezTo>
                  <a:cubicBezTo>
                    <a:pt x="15848" y="34481"/>
                    <a:pt x="16181" y="34219"/>
                    <a:pt x="16550" y="34041"/>
                  </a:cubicBezTo>
                  <a:cubicBezTo>
                    <a:pt x="16527" y="33695"/>
                    <a:pt x="16491" y="33386"/>
                    <a:pt x="16491" y="33088"/>
                  </a:cubicBezTo>
                  <a:cubicBezTo>
                    <a:pt x="16479" y="31564"/>
                    <a:pt x="16503" y="30052"/>
                    <a:pt x="16419" y="28528"/>
                  </a:cubicBezTo>
                  <a:cubicBezTo>
                    <a:pt x="16360" y="27457"/>
                    <a:pt x="16169" y="26397"/>
                    <a:pt x="16074" y="25349"/>
                  </a:cubicBezTo>
                  <a:cubicBezTo>
                    <a:pt x="16038" y="24778"/>
                    <a:pt x="15884" y="24218"/>
                    <a:pt x="15765" y="23563"/>
                  </a:cubicBezTo>
                  <a:close/>
                  <a:moveTo>
                    <a:pt x="4037" y="12336"/>
                  </a:moveTo>
                  <a:cubicBezTo>
                    <a:pt x="3989" y="12407"/>
                    <a:pt x="3954" y="12443"/>
                    <a:pt x="3954" y="12490"/>
                  </a:cubicBezTo>
                  <a:cubicBezTo>
                    <a:pt x="3870" y="13598"/>
                    <a:pt x="3680" y="14705"/>
                    <a:pt x="3751" y="15824"/>
                  </a:cubicBezTo>
                  <a:cubicBezTo>
                    <a:pt x="3811" y="16598"/>
                    <a:pt x="3858" y="17384"/>
                    <a:pt x="4025" y="18146"/>
                  </a:cubicBezTo>
                  <a:cubicBezTo>
                    <a:pt x="4192" y="18932"/>
                    <a:pt x="4311" y="19718"/>
                    <a:pt x="4442" y="20491"/>
                  </a:cubicBezTo>
                  <a:cubicBezTo>
                    <a:pt x="4561" y="21146"/>
                    <a:pt x="4620" y="21813"/>
                    <a:pt x="4692" y="22492"/>
                  </a:cubicBezTo>
                  <a:cubicBezTo>
                    <a:pt x="4739" y="22813"/>
                    <a:pt x="4751" y="23158"/>
                    <a:pt x="4763" y="23480"/>
                  </a:cubicBezTo>
                  <a:cubicBezTo>
                    <a:pt x="4787" y="23992"/>
                    <a:pt x="4763" y="24516"/>
                    <a:pt x="4811" y="25016"/>
                  </a:cubicBezTo>
                  <a:cubicBezTo>
                    <a:pt x="4942" y="26385"/>
                    <a:pt x="5097" y="27766"/>
                    <a:pt x="5251" y="29135"/>
                  </a:cubicBezTo>
                  <a:cubicBezTo>
                    <a:pt x="5299" y="29540"/>
                    <a:pt x="5394" y="29933"/>
                    <a:pt x="5478" y="30314"/>
                  </a:cubicBezTo>
                  <a:cubicBezTo>
                    <a:pt x="5656" y="31040"/>
                    <a:pt x="5740" y="31802"/>
                    <a:pt x="5847" y="32552"/>
                  </a:cubicBezTo>
                  <a:cubicBezTo>
                    <a:pt x="5882" y="32695"/>
                    <a:pt x="5942" y="32850"/>
                    <a:pt x="5966" y="32993"/>
                  </a:cubicBezTo>
                  <a:cubicBezTo>
                    <a:pt x="6013" y="33279"/>
                    <a:pt x="6192" y="33398"/>
                    <a:pt x="6442" y="33481"/>
                  </a:cubicBezTo>
                  <a:cubicBezTo>
                    <a:pt x="7061" y="33672"/>
                    <a:pt x="7668" y="33886"/>
                    <a:pt x="8276" y="34124"/>
                  </a:cubicBezTo>
                  <a:cubicBezTo>
                    <a:pt x="8573" y="34243"/>
                    <a:pt x="8871" y="34303"/>
                    <a:pt x="9180" y="34326"/>
                  </a:cubicBezTo>
                  <a:cubicBezTo>
                    <a:pt x="9752" y="34374"/>
                    <a:pt x="10347" y="34386"/>
                    <a:pt x="10871" y="34672"/>
                  </a:cubicBezTo>
                  <a:cubicBezTo>
                    <a:pt x="10990" y="34731"/>
                    <a:pt x="11145" y="34719"/>
                    <a:pt x="11359" y="34731"/>
                  </a:cubicBezTo>
                  <a:cubicBezTo>
                    <a:pt x="11264" y="34612"/>
                    <a:pt x="11240" y="34553"/>
                    <a:pt x="11193" y="34505"/>
                  </a:cubicBezTo>
                  <a:cubicBezTo>
                    <a:pt x="10693" y="34124"/>
                    <a:pt x="10526" y="33529"/>
                    <a:pt x="10276" y="32993"/>
                  </a:cubicBezTo>
                  <a:cubicBezTo>
                    <a:pt x="10169" y="32755"/>
                    <a:pt x="10192" y="32469"/>
                    <a:pt x="10157" y="32207"/>
                  </a:cubicBezTo>
                  <a:cubicBezTo>
                    <a:pt x="9931" y="31076"/>
                    <a:pt x="9800" y="29921"/>
                    <a:pt x="9645" y="28778"/>
                  </a:cubicBezTo>
                  <a:cubicBezTo>
                    <a:pt x="9621" y="28552"/>
                    <a:pt x="9526" y="28350"/>
                    <a:pt x="9502" y="28135"/>
                  </a:cubicBezTo>
                  <a:cubicBezTo>
                    <a:pt x="9454" y="27742"/>
                    <a:pt x="9454" y="27337"/>
                    <a:pt x="9395" y="26945"/>
                  </a:cubicBezTo>
                  <a:cubicBezTo>
                    <a:pt x="9180" y="25671"/>
                    <a:pt x="8978" y="24409"/>
                    <a:pt x="8918" y="23111"/>
                  </a:cubicBezTo>
                  <a:cubicBezTo>
                    <a:pt x="8907" y="22599"/>
                    <a:pt x="8871" y="22063"/>
                    <a:pt x="8740" y="21587"/>
                  </a:cubicBezTo>
                  <a:cubicBezTo>
                    <a:pt x="8514" y="20813"/>
                    <a:pt x="8573" y="20003"/>
                    <a:pt x="8383" y="19206"/>
                  </a:cubicBezTo>
                  <a:cubicBezTo>
                    <a:pt x="8323" y="18967"/>
                    <a:pt x="8264" y="18729"/>
                    <a:pt x="8228" y="18491"/>
                  </a:cubicBezTo>
                  <a:cubicBezTo>
                    <a:pt x="8192" y="17955"/>
                    <a:pt x="8168" y="17443"/>
                    <a:pt x="8156" y="16908"/>
                  </a:cubicBezTo>
                  <a:cubicBezTo>
                    <a:pt x="8156" y="16705"/>
                    <a:pt x="8168" y="16503"/>
                    <a:pt x="8156" y="16312"/>
                  </a:cubicBezTo>
                  <a:cubicBezTo>
                    <a:pt x="8145" y="15753"/>
                    <a:pt x="8097" y="15193"/>
                    <a:pt x="8097" y="14645"/>
                  </a:cubicBezTo>
                  <a:cubicBezTo>
                    <a:pt x="8097" y="14300"/>
                    <a:pt x="8073" y="13991"/>
                    <a:pt x="7966" y="13657"/>
                  </a:cubicBezTo>
                  <a:cubicBezTo>
                    <a:pt x="7835" y="13610"/>
                    <a:pt x="7728" y="13598"/>
                    <a:pt x="7621" y="13550"/>
                  </a:cubicBezTo>
                  <a:cubicBezTo>
                    <a:pt x="7311" y="13431"/>
                    <a:pt x="6978" y="13336"/>
                    <a:pt x="6740" y="13098"/>
                  </a:cubicBezTo>
                  <a:cubicBezTo>
                    <a:pt x="6585" y="12931"/>
                    <a:pt x="6382" y="12836"/>
                    <a:pt x="6180" y="12764"/>
                  </a:cubicBezTo>
                  <a:cubicBezTo>
                    <a:pt x="5775" y="12645"/>
                    <a:pt x="5370" y="12514"/>
                    <a:pt x="4954" y="12407"/>
                  </a:cubicBezTo>
                  <a:cubicBezTo>
                    <a:pt x="4656" y="12336"/>
                    <a:pt x="4346" y="12288"/>
                    <a:pt x="4037" y="12336"/>
                  </a:cubicBezTo>
                  <a:close/>
                  <a:moveTo>
                    <a:pt x="39041" y="29016"/>
                  </a:moveTo>
                  <a:cubicBezTo>
                    <a:pt x="39041" y="28826"/>
                    <a:pt x="39053" y="28623"/>
                    <a:pt x="39041" y="28421"/>
                  </a:cubicBezTo>
                  <a:cubicBezTo>
                    <a:pt x="38994" y="27885"/>
                    <a:pt x="38934" y="27373"/>
                    <a:pt x="38898" y="26837"/>
                  </a:cubicBezTo>
                  <a:cubicBezTo>
                    <a:pt x="38898" y="26790"/>
                    <a:pt x="38875" y="26742"/>
                    <a:pt x="38875" y="26695"/>
                  </a:cubicBezTo>
                  <a:cubicBezTo>
                    <a:pt x="38839" y="26385"/>
                    <a:pt x="38803" y="26075"/>
                    <a:pt x="38767" y="25778"/>
                  </a:cubicBezTo>
                  <a:cubicBezTo>
                    <a:pt x="38732" y="25313"/>
                    <a:pt x="38696" y="24837"/>
                    <a:pt x="38625" y="24373"/>
                  </a:cubicBezTo>
                  <a:cubicBezTo>
                    <a:pt x="38565" y="24016"/>
                    <a:pt x="38386" y="23682"/>
                    <a:pt x="38410" y="23337"/>
                  </a:cubicBezTo>
                  <a:cubicBezTo>
                    <a:pt x="38446" y="22944"/>
                    <a:pt x="38375" y="22587"/>
                    <a:pt x="38386" y="22218"/>
                  </a:cubicBezTo>
                  <a:cubicBezTo>
                    <a:pt x="38410" y="21337"/>
                    <a:pt x="38255" y="20491"/>
                    <a:pt x="38148" y="19634"/>
                  </a:cubicBezTo>
                  <a:cubicBezTo>
                    <a:pt x="38029" y="18586"/>
                    <a:pt x="37922" y="17551"/>
                    <a:pt x="37815" y="16503"/>
                  </a:cubicBezTo>
                  <a:lnTo>
                    <a:pt x="37815" y="16300"/>
                  </a:lnTo>
                  <a:cubicBezTo>
                    <a:pt x="37803" y="15134"/>
                    <a:pt x="37660" y="13991"/>
                    <a:pt x="37446" y="12848"/>
                  </a:cubicBezTo>
                  <a:cubicBezTo>
                    <a:pt x="37398" y="12609"/>
                    <a:pt x="37315" y="12371"/>
                    <a:pt x="37279" y="12133"/>
                  </a:cubicBezTo>
                  <a:cubicBezTo>
                    <a:pt x="37148" y="11074"/>
                    <a:pt x="37005" y="10002"/>
                    <a:pt x="36779" y="8954"/>
                  </a:cubicBezTo>
                  <a:cubicBezTo>
                    <a:pt x="36720" y="8680"/>
                    <a:pt x="36660" y="8395"/>
                    <a:pt x="36410" y="8168"/>
                  </a:cubicBezTo>
                  <a:cubicBezTo>
                    <a:pt x="35291" y="8180"/>
                    <a:pt x="34184" y="8288"/>
                    <a:pt x="33076" y="8419"/>
                  </a:cubicBezTo>
                  <a:cubicBezTo>
                    <a:pt x="32850" y="8454"/>
                    <a:pt x="32636" y="8526"/>
                    <a:pt x="32433" y="8585"/>
                  </a:cubicBezTo>
                  <a:cubicBezTo>
                    <a:pt x="32791" y="9573"/>
                    <a:pt x="33160" y="10502"/>
                    <a:pt x="33338" y="11490"/>
                  </a:cubicBezTo>
                  <a:cubicBezTo>
                    <a:pt x="33410" y="11919"/>
                    <a:pt x="33433" y="12383"/>
                    <a:pt x="33493" y="12812"/>
                  </a:cubicBezTo>
                  <a:cubicBezTo>
                    <a:pt x="33576" y="13502"/>
                    <a:pt x="33636" y="14181"/>
                    <a:pt x="33791" y="14872"/>
                  </a:cubicBezTo>
                  <a:cubicBezTo>
                    <a:pt x="33874" y="15288"/>
                    <a:pt x="33934" y="15705"/>
                    <a:pt x="34029" y="16122"/>
                  </a:cubicBezTo>
                  <a:cubicBezTo>
                    <a:pt x="34100" y="16443"/>
                    <a:pt x="34195" y="16777"/>
                    <a:pt x="34207" y="17098"/>
                  </a:cubicBezTo>
                  <a:cubicBezTo>
                    <a:pt x="34338" y="18658"/>
                    <a:pt x="34457" y="20229"/>
                    <a:pt x="34576" y="21777"/>
                  </a:cubicBezTo>
                  <a:cubicBezTo>
                    <a:pt x="34636" y="22492"/>
                    <a:pt x="34648" y="23206"/>
                    <a:pt x="34707" y="23920"/>
                  </a:cubicBezTo>
                  <a:cubicBezTo>
                    <a:pt x="34755" y="24492"/>
                    <a:pt x="34791" y="25075"/>
                    <a:pt x="34886" y="25647"/>
                  </a:cubicBezTo>
                  <a:cubicBezTo>
                    <a:pt x="34969" y="26087"/>
                    <a:pt x="34981" y="26516"/>
                    <a:pt x="35041" y="26968"/>
                  </a:cubicBezTo>
                  <a:cubicBezTo>
                    <a:pt x="35065" y="27207"/>
                    <a:pt x="35112" y="27445"/>
                    <a:pt x="35148" y="27695"/>
                  </a:cubicBezTo>
                  <a:cubicBezTo>
                    <a:pt x="35172" y="28004"/>
                    <a:pt x="35207" y="28326"/>
                    <a:pt x="35219" y="28635"/>
                  </a:cubicBezTo>
                  <a:cubicBezTo>
                    <a:pt x="35231" y="28945"/>
                    <a:pt x="35267" y="29254"/>
                    <a:pt x="35243" y="29576"/>
                  </a:cubicBezTo>
                  <a:cubicBezTo>
                    <a:pt x="35231" y="29814"/>
                    <a:pt x="35279" y="30016"/>
                    <a:pt x="35481" y="30195"/>
                  </a:cubicBezTo>
                  <a:cubicBezTo>
                    <a:pt x="35636" y="30183"/>
                    <a:pt x="35815" y="30171"/>
                    <a:pt x="35993" y="30135"/>
                  </a:cubicBezTo>
                  <a:cubicBezTo>
                    <a:pt x="36470" y="30016"/>
                    <a:pt x="36934" y="29838"/>
                    <a:pt x="37422" y="29790"/>
                  </a:cubicBezTo>
                  <a:cubicBezTo>
                    <a:pt x="38029" y="29695"/>
                    <a:pt x="38553" y="29433"/>
                    <a:pt x="39041" y="29016"/>
                  </a:cubicBezTo>
                  <a:close/>
                  <a:moveTo>
                    <a:pt x="14907" y="12193"/>
                  </a:moveTo>
                  <a:cubicBezTo>
                    <a:pt x="14991" y="12693"/>
                    <a:pt x="15062" y="13121"/>
                    <a:pt x="15145" y="13562"/>
                  </a:cubicBezTo>
                  <a:cubicBezTo>
                    <a:pt x="15241" y="14241"/>
                    <a:pt x="15360" y="14931"/>
                    <a:pt x="15455" y="15610"/>
                  </a:cubicBezTo>
                  <a:cubicBezTo>
                    <a:pt x="15562" y="16336"/>
                    <a:pt x="15634" y="17074"/>
                    <a:pt x="15705" y="17801"/>
                  </a:cubicBezTo>
                  <a:cubicBezTo>
                    <a:pt x="15717" y="17943"/>
                    <a:pt x="15717" y="18110"/>
                    <a:pt x="15753" y="18265"/>
                  </a:cubicBezTo>
                  <a:cubicBezTo>
                    <a:pt x="15860" y="19039"/>
                    <a:pt x="15979" y="19813"/>
                    <a:pt x="16074" y="20587"/>
                  </a:cubicBezTo>
                  <a:cubicBezTo>
                    <a:pt x="16157" y="21122"/>
                    <a:pt x="16193" y="21658"/>
                    <a:pt x="16277" y="22170"/>
                  </a:cubicBezTo>
                  <a:cubicBezTo>
                    <a:pt x="16372" y="22932"/>
                    <a:pt x="16479" y="23682"/>
                    <a:pt x="16598" y="24420"/>
                  </a:cubicBezTo>
                  <a:cubicBezTo>
                    <a:pt x="16705" y="25123"/>
                    <a:pt x="16669" y="25849"/>
                    <a:pt x="16848" y="26552"/>
                  </a:cubicBezTo>
                  <a:cubicBezTo>
                    <a:pt x="16872" y="26611"/>
                    <a:pt x="16872" y="26683"/>
                    <a:pt x="16872" y="26742"/>
                  </a:cubicBezTo>
                  <a:cubicBezTo>
                    <a:pt x="16908" y="27516"/>
                    <a:pt x="16955" y="28302"/>
                    <a:pt x="16991" y="29076"/>
                  </a:cubicBezTo>
                  <a:cubicBezTo>
                    <a:pt x="17003" y="29433"/>
                    <a:pt x="17015" y="29790"/>
                    <a:pt x="17015" y="30147"/>
                  </a:cubicBezTo>
                  <a:cubicBezTo>
                    <a:pt x="17015" y="30469"/>
                    <a:pt x="17027" y="30778"/>
                    <a:pt x="17027" y="31088"/>
                  </a:cubicBezTo>
                  <a:cubicBezTo>
                    <a:pt x="17027" y="31862"/>
                    <a:pt x="17003" y="32648"/>
                    <a:pt x="17050" y="33422"/>
                  </a:cubicBezTo>
                  <a:cubicBezTo>
                    <a:pt x="17086" y="34172"/>
                    <a:pt x="17122" y="34172"/>
                    <a:pt x="17884" y="34279"/>
                  </a:cubicBezTo>
                  <a:cubicBezTo>
                    <a:pt x="18098" y="34303"/>
                    <a:pt x="18313" y="34362"/>
                    <a:pt x="18539" y="34243"/>
                  </a:cubicBezTo>
                  <a:cubicBezTo>
                    <a:pt x="18955" y="34005"/>
                    <a:pt x="19408" y="33898"/>
                    <a:pt x="19860" y="33803"/>
                  </a:cubicBezTo>
                  <a:cubicBezTo>
                    <a:pt x="20027" y="33755"/>
                    <a:pt x="20182" y="33684"/>
                    <a:pt x="20348" y="33624"/>
                  </a:cubicBezTo>
                  <a:cubicBezTo>
                    <a:pt x="20456" y="33029"/>
                    <a:pt x="20360" y="32469"/>
                    <a:pt x="20337" y="31921"/>
                  </a:cubicBezTo>
                  <a:cubicBezTo>
                    <a:pt x="20265" y="30624"/>
                    <a:pt x="20170" y="29338"/>
                    <a:pt x="20087" y="28052"/>
                  </a:cubicBezTo>
                  <a:cubicBezTo>
                    <a:pt x="20051" y="27695"/>
                    <a:pt x="20003" y="27337"/>
                    <a:pt x="19991" y="26980"/>
                  </a:cubicBezTo>
                  <a:cubicBezTo>
                    <a:pt x="19979" y="26695"/>
                    <a:pt x="20039" y="26397"/>
                    <a:pt x="20027" y="26123"/>
                  </a:cubicBezTo>
                  <a:cubicBezTo>
                    <a:pt x="20003" y="25837"/>
                    <a:pt x="19932" y="25552"/>
                    <a:pt x="19884" y="25266"/>
                  </a:cubicBezTo>
                  <a:cubicBezTo>
                    <a:pt x="19884" y="25230"/>
                    <a:pt x="19908" y="25182"/>
                    <a:pt x="19908" y="25135"/>
                  </a:cubicBezTo>
                  <a:cubicBezTo>
                    <a:pt x="19860" y="24420"/>
                    <a:pt x="19825" y="23718"/>
                    <a:pt x="19765" y="23004"/>
                  </a:cubicBezTo>
                  <a:cubicBezTo>
                    <a:pt x="19765" y="22920"/>
                    <a:pt x="19706" y="22849"/>
                    <a:pt x="19694" y="22754"/>
                  </a:cubicBezTo>
                  <a:cubicBezTo>
                    <a:pt x="19634" y="22254"/>
                    <a:pt x="19551" y="21742"/>
                    <a:pt x="19551" y="21242"/>
                  </a:cubicBezTo>
                  <a:cubicBezTo>
                    <a:pt x="19551" y="20968"/>
                    <a:pt x="19563" y="20718"/>
                    <a:pt x="19527" y="20444"/>
                  </a:cubicBezTo>
                  <a:cubicBezTo>
                    <a:pt x="19467" y="20027"/>
                    <a:pt x="19444" y="19610"/>
                    <a:pt x="19396" y="19182"/>
                  </a:cubicBezTo>
                  <a:cubicBezTo>
                    <a:pt x="19289" y="18241"/>
                    <a:pt x="19205" y="17324"/>
                    <a:pt x="19075" y="16384"/>
                  </a:cubicBezTo>
                  <a:cubicBezTo>
                    <a:pt x="18979" y="15705"/>
                    <a:pt x="18801" y="15026"/>
                    <a:pt x="18741" y="14348"/>
                  </a:cubicBezTo>
                  <a:cubicBezTo>
                    <a:pt x="18658" y="13502"/>
                    <a:pt x="18396" y="12693"/>
                    <a:pt x="18241" y="11859"/>
                  </a:cubicBezTo>
                  <a:cubicBezTo>
                    <a:pt x="18205" y="11717"/>
                    <a:pt x="18122" y="11574"/>
                    <a:pt x="18062" y="11431"/>
                  </a:cubicBezTo>
                  <a:cubicBezTo>
                    <a:pt x="17015" y="11597"/>
                    <a:pt x="16003" y="11931"/>
                    <a:pt x="14907" y="12193"/>
                  </a:cubicBezTo>
                  <a:close/>
                  <a:moveTo>
                    <a:pt x="37089" y="7811"/>
                  </a:moveTo>
                  <a:cubicBezTo>
                    <a:pt x="37089" y="7859"/>
                    <a:pt x="37065" y="7907"/>
                    <a:pt x="37077" y="7930"/>
                  </a:cubicBezTo>
                  <a:cubicBezTo>
                    <a:pt x="37434" y="8859"/>
                    <a:pt x="37493" y="9847"/>
                    <a:pt x="37624" y="10824"/>
                  </a:cubicBezTo>
                  <a:cubicBezTo>
                    <a:pt x="37767" y="11728"/>
                    <a:pt x="37851" y="12633"/>
                    <a:pt x="37970" y="13538"/>
                  </a:cubicBezTo>
                  <a:cubicBezTo>
                    <a:pt x="38041" y="14110"/>
                    <a:pt x="38148" y="14693"/>
                    <a:pt x="38244" y="15265"/>
                  </a:cubicBezTo>
                  <a:cubicBezTo>
                    <a:pt x="38482" y="15324"/>
                    <a:pt x="38684" y="15384"/>
                    <a:pt x="38910" y="15431"/>
                  </a:cubicBezTo>
                  <a:cubicBezTo>
                    <a:pt x="39279" y="15503"/>
                    <a:pt x="39649" y="15646"/>
                    <a:pt x="39934" y="15896"/>
                  </a:cubicBezTo>
                  <a:cubicBezTo>
                    <a:pt x="40339" y="16253"/>
                    <a:pt x="40708" y="16634"/>
                    <a:pt x="40637" y="17253"/>
                  </a:cubicBezTo>
                  <a:cubicBezTo>
                    <a:pt x="40601" y="17491"/>
                    <a:pt x="40649" y="17741"/>
                    <a:pt x="40625" y="17991"/>
                  </a:cubicBezTo>
                  <a:cubicBezTo>
                    <a:pt x="40506" y="18896"/>
                    <a:pt x="40601" y="19813"/>
                    <a:pt x="40601" y="20730"/>
                  </a:cubicBezTo>
                  <a:cubicBezTo>
                    <a:pt x="40601" y="20968"/>
                    <a:pt x="40589" y="21218"/>
                    <a:pt x="40577" y="21456"/>
                  </a:cubicBezTo>
                  <a:cubicBezTo>
                    <a:pt x="40577" y="21563"/>
                    <a:pt x="40553" y="21682"/>
                    <a:pt x="40553" y="21789"/>
                  </a:cubicBezTo>
                  <a:cubicBezTo>
                    <a:pt x="40589" y="22373"/>
                    <a:pt x="40494" y="22932"/>
                    <a:pt x="40303" y="23480"/>
                  </a:cubicBezTo>
                  <a:cubicBezTo>
                    <a:pt x="40220" y="23754"/>
                    <a:pt x="40041" y="23873"/>
                    <a:pt x="39756" y="23873"/>
                  </a:cubicBezTo>
                  <a:cubicBezTo>
                    <a:pt x="39518" y="23873"/>
                    <a:pt x="39279" y="23766"/>
                    <a:pt x="39006" y="23920"/>
                  </a:cubicBezTo>
                  <a:cubicBezTo>
                    <a:pt x="39029" y="24170"/>
                    <a:pt x="39041" y="24409"/>
                    <a:pt x="39065" y="24647"/>
                  </a:cubicBezTo>
                  <a:cubicBezTo>
                    <a:pt x="39160" y="25302"/>
                    <a:pt x="39291" y="25968"/>
                    <a:pt x="39303" y="26635"/>
                  </a:cubicBezTo>
                  <a:cubicBezTo>
                    <a:pt x="39303" y="26909"/>
                    <a:pt x="39363" y="27171"/>
                    <a:pt x="39410" y="27445"/>
                  </a:cubicBezTo>
                  <a:cubicBezTo>
                    <a:pt x="39470" y="27802"/>
                    <a:pt x="39577" y="28147"/>
                    <a:pt x="39506" y="28492"/>
                  </a:cubicBezTo>
                  <a:cubicBezTo>
                    <a:pt x="39482" y="28540"/>
                    <a:pt x="39565" y="28611"/>
                    <a:pt x="39601" y="28707"/>
                  </a:cubicBezTo>
                  <a:cubicBezTo>
                    <a:pt x="39720" y="28659"/>
                    <a:pt x="39851" y="28576"/>
                    <a:pt x="39958" y="28576"/>
                  </a:cubicBezTo>
                  <a:cubicBezTo>
                    <a:pt x="40482" y="28552"/>
                    <a:pt x="40875" y="28195"/>
                    <a:pt x="41339" y="28052"/>
                  </a:cubicBezTo>
                  <a:cubicBezTo>
                    <a:pt x="41423" y="28016"/>
                    <a:pt x="41530" y="27921"/>
                    <a:pt x="41577" y="27826"/>
                  </a:cubicBezTo>
                  <a:cubicBezTo>
                    <a:pt x="41756" y="27468"/>
                    <a:pt x="41970" y="27111"/>
                    <a:pt x="42065" y="26742"/>
                  </a:cubicBezTo>
                  <a:cubicBezTo>
                    <a:pt x="42196" y="26147"/>
                    <a:pt x="42339" y="25540"/>
                    <a:pt x="42268" y="24897"/>
                  </a:cubicBezTo>
                  <a:cubicBezTo>
                    <a:pt x="42208" y="24432"/>
                    <a:pt x="42185" y="23956"/>
                    <a:pt x="42149" y="23504"/>
                  </a:cubicBezTo>
                  <a:cubicBezTo>
                    <a:pt x="42065" y="22075"/>
                    <a:pt x="42030" y="20646"/>
                    <a:pt x="41911" y="19229"/>
                  </a:cubicBezTo>
                  <a:cubicBezTo>
                    <a:pt x="41827" y="18146"/>
                    <a:pt x="41792" y="17039"/>
                    <a:pt x="41720" y="15955"/>
                  </a:cubicBezTo>
                  <a:cubicBezTo>
                    <a:pt x="41661" y="14955"/>
                    <a:pt x="41577" y="13955"/>
                    <a:pt x="41375" y="12967"/>
                  </a:cubicBezTo>
                  <a:cubicBezTo>
                    <a:pt x="41351" y="12812"/>
                    <a:pt x="41315" y="12645"/>
                    <a:pt x="41315" y="12502"/>
                  </a:cubicBezTo>
                  <a:cubicBezTo>
                    <a:pt x="41292" y="11395"/>
                    <a:pt x="41018" y="10335"/>
                    <a:pt x="40565" y="9335"/>
                  </a:cubicBezTo>
                  <a:cubicBezTo>
                    <a:pt x="40470" y="9121"/>
                    <a:pt x="40363" y="8930"/>
                    <a:pt x="40280" y="8716"/>
                  </a:cubicBezTo>
                  <a:cubicBezTo>
                    <a:pt x="39970" y="8014"/>
                    <a:pt x="38934" y="7454"/>
                    <a:pt x="38184" y="7573"/>
                  </a:cubicBezTo>
                  <a:cubicBezTo>
                    <a:pt x="37839" y="7668"/>
                    <a:pt x="37470" y="7740"/>
                    <a:pt x="37089" y="7811"/>
                  </a:cubicBezTo>
                  <a:close/>
                  <a:moveTo>
                    <a:pt x="5251" y="32945"/>
                  </a:moveTo>
                  <a:cubicBezTo>
                    <a:pt x="5275" y="32862"/>
                    <a:pt x="5299" y="32791"/>
                    <a:pt x="5287" y="32731"/>
                  </a:cubicBezTo>
                  <a:cubicBezTo>
                    <a:pt x="5228" y="32398"/>
                    <a:pt x="5156" y="32076"/>
                    <a:pt x="5097" y="31743"/>
                  </a:cubicBezTo>
                  <a:cubicBezTo>
                    <a:pt x="5025" y="31362"/>
                    <a:pt x="4978" y="30957"/>
                    <a:pt x="4906" y="30564"/>
                  </a:cubicBezTo>
                  <a:cubicBezTo>
                    <a:pt x="4823" y="30183"/>
                    <a:pt x="4704" y="29790"/>
                    <a:pt x="4644" y="29397"/>
                  </a:cubicBezTo>
                  <a:cubicBezTo>
                    <a:pt x="4525" y="28647"/>
                    <a:pt x="4430" y="27885"/>
                    <a:pt x="4323" y="27147"/>
                  </a:cubicBezTo>
                  <a:cubicBezTo>
                    <a:pt x="4287" y="26921"/>
                    <a:pt x="4275" y="26695"/>
                    <a:pt x="4263" y="26480"/>
                  </a:cubicBezTo>
                  <a:cubicBezTo>
                    <a:pt x="4216" y="25528"/>
                    <a:pt x="4216" y="24551"/>
                    <a:pt x="4108" y="23599"/>
                  </a:cubicBezTo>
                  <a:cubicBezTo>
                    <a:pt x="4037" y="22873"/>
                    <a:pt x="4049" y="22146"/>
                    <a:pt x="3906" y="21420"/>
                  </a:cubicBezTo>
                  <a:cubicBezTo>
                    <a:pt x="3668" y="20194"/>
                    <a:pt x="3537" y="18944"/>
                    <a:pt x="3334" y="17705"/>
                  </a:cubicBezTo>
                  <a:cubicBezTo>
                    <a:pt x="3132" y="16419"/>
                    <a:pt x="3084" y="15134"/>
                    <a:pt x="3323" y="13860"/>
                  </a:cubicBezTo>
                  <a:cubicBezTo>
                    <a:pt x="3430" y="13288"/>
                    <a:pt x="3477" y="12705"/>
                    <a:pt x="3537" y="12145"/>
                  </a:cubicBezTo>
                  <a:cubicBezTo>
                    <a:pt x="2251" y="11657"/>
                    <a:pt x="1179" y="11336"/>
                    <a:pt x="703" y="11336"/>
                  </a:cubicBezTo>
                  <a:cubicBezTo>
                    <a:pt x="679" y="11419"/>
                    <a:pt x="632" y="11490"/>
                    <a:pt x="620" y="11574"/>
                  </a:cubicBezTo>
                  <a:cubicBezTo>
                    <a:pt x="584" y="11859"/>
                    <a:pt x="525" y="12157"/>
                    <a:pt x="560" y="12443"/>
                  </a:cubicBezTo>
                  <a:cubicBezTo>
                    <a:pt x="632" y="13181"/>
                    <a:pt x="656" y="13943"/>
                    <a:pt x="810" y="14693"/>
                  </a:cubicBezTo>
                  <a:cubicBezTo>
                    <a:pt x="882" y="15110"/>
                    <a:pt x="989" y="15527"/>
                    <a:pt x="977" y="15943"/>
                  </a:cubicBezTo>
                  <a:cubicBezTo>
                    <a:pt x="929" y="16634"/>
                    <a:pt x="1156" y="17312"/>
                    <a:pt x="1179" y="17991"/>
                  </a:cubicBezTo>
                  <a:cubicBezTo>
                    <a:pt x="1191" y="18682"/>
                    <a:pt x="1370" y="19348"/>
                    <a:pt x="1453" y="20027"/>
                  </a:cubicBezTo>
                  <a:cubicBezTo>
                    <a:pt x="1513" y="20444"/>
                    <a:pt x="1513" y="20884"/>
                    <a:pt x="1703" y="21265"/>
                  </a:cubicBezTo>
                  <a:cubicBezTo>
                    <a:pt x="1727" y="21325"/>
                    <a:pt x="1751" y="21396"/>
                    <a:pt x="1751" y="21456"/>
                  </a:cubicBezTo>
                  <a:cubicBezTo>
                    <a:pt x="1894" y="22694"/>
                    <a:pt x="2049" y="23932"/>
                    <a:pt x="2191" y="25182"/>
                  </a:cubicBezTo>
                  <a:cubicBezTo>
                    <a:pt x="2299" y="26028"/>
                    <a:pt x="2358" y="26861"/>
                    <a:pt x="2537" y="27695"/>
                  </a:cubicBezTo>
                  <a:cubicBezTo>
                    <a:pt x="2656" y="28278"/>
                    <a:pt x="2703" y="28885"/>
                    <a:pt x="2846" y="29469"/>
                  </a:cubicBezTo>
                  <a:lnTo>
                    <a:pt x="2846" y="29540"/>
                  </a:lnTo>
                  <a:cubicBezTo>
                    <a:pt x="2906" y="29981"/>
                    <a:pt x="2965" y="30421"/>
                    <a:pt x="3037" y="30862"/>
                  </a:cubicBezTo>
                  <a:cubicBezTo>
                    <a:pt x="3132" y="31338"/>
                    <a:pt x="3334" y="31802"/>
                    <a:pt x="3692" y="32088"/>
                  </a:cubicBezTo>
                  <a:cubicBezTo>
                    <a:pt x="4168" y="32457"/>
                    <a:pt x="4680" y="32755"/>
                    <a:pt x="5251" y="32945"/>
                  </a:cubicBezTo>
                  <a:close/>
                  <a:moveTo>
                    <a:pt x="30897" y="7276"/>
                  </a:moveTo>
                  <a:cubicBezTo>
                    <a:pt x="30397" y="7454"/>
                    <a:pt x="29945" y="7633"/>
                    <a:pt x="29469" y="7787"/>
                  </a:cubicBezTo>
                  <a:cubicBezTo>
                    <a:pt x="29207" y="7871"/>
                    <a:pt x="28897" y="7859"/>
                    <a:pt x="28623" y="7942"/>
                  </a:cubicBezTo>
                  <a:cubicBezTo>
                    <a:pt x="28183" y="8109"/>
                    <a:pt x="27790" y="8002"/>
                    <a:pt x="27421" y="7764"/>
                  </a:cubicBezTo>
                  <a:cubicBezTo>
                    <a:pt x="27183" y="7609"/>
                    <a:pt x="26945" y="7430"/>
                    <a:pt x="26695" y="7287"/>
                  </a:cubicBezTo>
                  <a:cubicBezTo>
                    <a:pt x="26302" y="7061"/>
                    <a:pt x="26052" y="6740"/>
                    <a:pt x="25897" y="6323"/>
                  </a:cubicBezTo>
                  <a:cubicBezTo>
                    <a:pt x="25813" y="6097"/>
                    <a:pt x="25694" y="5894"/>
                    <a:pt x="25587" y="5680"/>
                  </a:cubicBezTo>
                  <a:cubicBezTo>
                    <a:pt x="25349" y="5716"/>
                    <a:pt x="25159" y="5763"/>
                    <a:pt x="24968" y="5763"/>
                  </a:cubicBezTo>
                  <a:cubicBezTo>
                    <a:pt x="24099" y="5728"/>
                    <a:pt x="23277" y="5954"/>
                    <a:pt x="22480" y="6263"/>
                  </a:cubicBezTo>
                  <a:cubicBezTo>
                    <a:pt x="22289" y="6335"/>
                    <a:pt x="22087" y="6394"/>
                    <a:pt x="21896" y="6430"/>
                  </a:cubicBezTo>
                  <a:cubicBezTo>
                    <a:pt x="20813" y="6668"/>
                    <a:pt x="19741" y="6895"/>
                    <a:pt x="18610" y="7133"/>
                  </a:cubicBezTo>
                  <a:cubicBezTo>
                    <a:pt x="18741" y="7335"/>
                    <a:pt x="18848" y="7502"/>
                    <a:pt x="18932" y="7680"/>
                  </a:cubicBezTo>
                  <a:cubicBezTo>
                    <a:pt x="19039" y="7871"/>
                    <a:pt x="19122" y="8085"/>
                    <a:pt x="19205" y="8288"/>
                  </a:cubicBezTo>
                  <a:cubicBezTo>
                    <a:pt x="19348" y="8692"/>
                    <a:pt x="19265" y="9038"/>
                    <a:pt x="18944" y="9335"/>
                  </a:cubicBezTo>
                  <a:cubicBezTo>
                    <a:pt x="18670" y="9585"/>
                    <a:pt x="18396" y="9847"/>
                    <a:pt x="18098" y="10121"/>
                  </a:cubicBezTo>
                  <a:cubicBezTo>
                    <a:pt x="18253" y="10347"/>
                    <a:pt x="18455" y="10490"/>
                    <a:pt x="18694" y="10621"/>
                  </a:cubicBezTo>
                  <a:cubicBezTo>
                    <a:pt x="18860" y="10585"/>
                    <a:pt x="19003" y="10550"/>
                    <a:pt x="19158" y="10502"/>
                  </a:cubicBezTo>
                  <a:cubicBezTo>
                    <a:pt x="19741" y="10347"/>
                    <a:pt x="20337" y="10193"/>
                    <a:pt x="20884" y="9990"/>
                  </a:cubicBezTo>
                  <a:cubicBezTo>
                    <a:pt x="21480" y="9764"/>
                    <a:pt x="22123" y="9812"/>
                    <a:pt x="22718" y="9645"/>
                  </a:cubicBezTo>
                  <a:cubicBezTo>
                    <a:pt x="23575" y="9407"/>
                    <a:pt x="24468" y="9335"/>
                    <a:pt x="25337" y="9121"/>
                  </a:cubicBezTo>
                  <a:cubicBezTo>
                    <a:pt x="26147" y="8919"/>
                    <a:pt x="27004" y="8811"/>
                    <a:pt x="27814" y="8645"/>
                  </a:cubicBezTo>
                  <a:cubicBezTo>
                    <a:pt x="28290" y="8538"/>
                    <a:pt x="28790" y="8526"/>
                    <a:pt x="29266" y="8442"/>
                  </a:cubicBezTo>
                  <a:cubicBezTo>
                    <a:pt x="29921" y="8323"/>
                    <a:pt x="30588" y="8216"/>
                    <a:pt x="31255" y="8216"/>
                  </a:cubicBezTo>
                  <a:cubicBezTo>
                    <a:pt x="31386" y="8216"/>
                    <a:pt x="31540" y="8121"/>
                    <a:pt x="31731" y="8049"/>
                  </a:cubicBezTo>
                  <a:cubicBezTo>
                    <a:pt x="31481" y="7680"/>
                    <a:pt x="31195" y="7442"/>
                    <a:pt x="30897" y="7276"/>
                  </a:cubicBezTo>
                  <a:close/>
                  <a:moveTo>
                    <a:pt x="28147" y="7145"/>
                  </a:moveTo>
                  <a:cubicBezTo>
                    <a:pt x="28076" y="7049"/>
                    <a:pt x="28004" y="6954"/>
                    <a:pt x="27909" y="6847"/>
                  </a:cubicBezTo>
                  <a:cubicBezTo>
                    <a:pt x="27718" y="6633"/>
                    <a:pt x="27623" y="6394"/>
                    <a:pt x="27599" y="6121"/>
                  </a:cubicBezTo>
                  <a:cubicBezTo>
                    <a:pt x="27540" y="5561"/>
                    <a:pt x="27468" y="5013"/>
                    <a:pt x="27385" y="4454"/>
                  </a:cubicBezTo>
                  <a:cubicBezTo>
                    <a:pt x="27373" y="4311"/>
                    <a:pt x="27349" y="4180"/>
                    <a:pt x="27302" y="4061"/>
                  </a:cubicBezTo>
                  <a:cubicBezTo>
                    <a:pt x="27123" y="3477"/>
                    <a:pt x="26933" y="2930"/>
                    <a:pt x="26611" y="2394"/>
                  </a:cubicBezTo>
                  <a:cubicBezTo>
                    <a:pt x="26314" y="1894"/>
                    <a:pt x="25992" y="1430"/>
                    <a:pt x="25563" y="1025"/>
                  </a:cubicBezTo>
                  <a:cubicBezTo>
                    <a:pt x="25444" y="906"/>
                    <a:pt x="25349" y="751"/>
                    <a:pt x="25266" y="656"/>
                  </a:cubicBezTo>
                  <a:cubicBezTo>
                    <a:pt x="24635" y="418"/>
                    <a:pt x="24039" y="489"/>
                    <a:pt x="23444" y="608"/>
                  </a:cubicBezTo>
                  <a:cubicBezTo>
                    <a:pt x="22730" y="739"/>
                    <a:pt x="22003" y="858"/>
                    <a:pt x="21289" y="1049"/>
                  </a:cubicBezTo>
                  <a:cubicBezTo>
                    <a:pt x="20646" y="1239"/>
                    <a:pt x="20003" y="1430"/>
                    <a:pt x="19348" y="1596"/>
                  </a:cubicBezTo>
                  <a:cubicBezTo>
                    <a:pt x="18670" y="1775"/>
                    <a:pt x="18015" y="2072"/>
                    <a:pt x="17360" y="2346"/>
                  </a:cubicBezTo>
                  <a:cubicBezTo>
                    <a:pt x="16979" y="2513"/>
                    <a:pt x="16646" y="2727"/>
                    <a:pt x="16312" y="2942"/>
                  </a:cubicBezTo>
                  <a:cubicBezTo>
                    <a:pt x="16015" y="3156"/>
                    <a:pt x="15896" y="3454"/>
                    <a:pt x="15967" y="3823"/>
                  </a:cubicBezTo>
                  <a:cubicBezTo>
                    <a:pt x="16015" y="4013"/>
                    <a:pt x="16015" y="4228"/>
                    <a:pt x="16050" y="4418"/>
                  </a:cubicBezTo>
                  <a:cubicBezTo>
                    <a:pt x="16110" y="4882"/>
                    <a:pt x="16169" y="5347"/>
                    <a:pt x="16253" y="5799"/>
                  </a:cubicBezTo>
                  <a:cubicBezTo>
                    <a:pt x="16312" y="6144"/>
                    <a:pt x="16431" y="6490"/>
                    <a:pt x="16491" y="6847"/>
                  </a:cubicBezTo>
                  <a:cubicBezTo>
                    <a:pt x="16538" y="7121"/>
                    <a:pt x="16681" y="7347"/>
                    <a:pt x="16908" y="7514"/>
                  </a:cubicBezTo>
                  <a:cubicBezTo>
                    <a:pt x="17396" y="7859"/>
                    <a:pt x="17908" y="8180"/>
                    <a:pt x="18396" y="8526"/>
                  </a:cubicBezTo>
                  <a:cubicBezTo>
                    <a:pt x="18563" y="8490"/>
                    <a:pt x="18705" y="8430"/>
                    <a:pt x="18741" y="8168"/>
                  </a:cubicBezTo>
                  <a:cubicBezTo>
                    <a:pt x="18443" y="7859"/>
                    <a:pt x="18205" y="7406"/>
                    <a:pt x="17670" y="7264"/>
                  </a:cubicBezTo>
                  <a:cubicBezTo>
                    <a:pt x="17515" y="6668"/>
                    <a:pt x="17431" y="6049"/>
                    <a:pt x="17241" y="5490"/>
                  </a:cubicBezTo>
                  <a:cubicBezTo>
                    <a:pt x="17062" y="4978"/>
                    <a:pt x="17360" y="4585"/>
                    <a:pt x="17431" y="4132"/>
                  </a:cubicBezTo>
                  <a:cubicBezTo>
                    <a:pt x="17443" y="4061"/>
                    <a:pt x="17539" y="3989"/>
                    <a:pt x="17610" y="3954"/>
                  </a:cubicBezTo>
                  <a:cubicBezTo>
                    <a:pt x="17729" y="3894"/>
                    <a:pt x="17848" y="3847"/>
                    <a:pt x="17979" y="3811"/>
                  </a:cubicBezTo>
                  <a:cubicBezTo>
                    <a:pt x="18789" y="3549"/>
                    <a:pt x="19634" y="3418"/>
                    <a:pt x="20408" y="3049"/>
                  </a:cubicBezTo>
                  <a:cubicBezTo>
                    <a:pt x="20706" y="2918"/>
                    <a:pt x="21051" y="2858"/>
                    <a:pt x="21372" y="2775"/>
                  </a:cubicBezTo>
                  <a:cubicBezTo>
                    <a:pt x="22027" y="2632"/>
                    <a:pt x="22682" y="2525"/>
                    <a:pt x="23325" y="2358"/>
                  </a:cubicBezTo>
                  <a:cubicBezTo>
                    <a:pt x="23813" y="2251"/>
                    <a:pt x="24301" y="2263"/>
                    <a:pt x="24778" y="2251"/>
                  </a:cubicBezTo>
                  <a:cubicBezTo>
                    <a:pt x="25111" y="2227"/>
                    <a:pt x="25313" y="2430"/>
                    <a:pt x="25421" y="2739"/>
                  </a:cubicBezTo>
                  <a:cubicBezTo>
                    <a:pt x="25468" y="2882"/>
                    <a:pt x="25528" y="3037"/>
                    <a:pt x="25575" y="3180"/>
                  </a:cubicBezTo>
                  <a:cubicBezTo>
                    <a:pt x="25730" y="3644"/>
                    <a:pt x="25873" y="4120"/>
                    <a:pt x="26087" y="4549"/>
                  </a:cubicBezTo>
                  <a:cubicBezTo>
                    <a:pt x="26266" y="4906"/>
                    <a:pt x="26385" y="5240"/>
                    <a:pt x="26373" y="5621"/>
                  </a:cubicBezTo>
                  <a:cubicBezTo>
                    <a:pt x="26349" y="6597"/>
                    <a:pt x="27278" y="7204"/>
                    <a:pt x="27992" y="7264"/>
                  </a:cubicBezTo>
                  <a:cubicBezTo>
                    <a:pt x="28064" y="7264"/>
                    <a:pt x="28099" y="7204"/>
                    <a:pt x="28147" y="7145"/>
                  </a:cubicBezTo>
                  <a:close/>
                  <a:moveTo>
                    <a:pt x="7906" y="7942"/>
                  </a:moveTo>
                  <a:cubicBezTo>
                    <a:pt x="8026" y="7990"/>
                    <a:pt x="8097" y="8038"/>
                    <a:pt x="8180" y="8049"/>
                  </a:cubicBezTo>
                  <a:cubicBezTo>
                    <a:pt x="8561" y="8168"/>
                    <a:pt x="8918" y="8347"/>
                    <a:pt x="9276" y="8538"/>
                  </a:cubicBezTo>
                  <a:cubicBezTo>
                    <a:pt x="9978" y="8919"/>
                    <a:pt x="10633" y="9407"/>
                    <a:pt x="11395" y="9669"/>
                  </a:cubicBezTo>
                  <a:cubicBezTo>
                    <a:pt x="11455" y="9704"/>
                    <a:pt x="11502" y="9752"/>
                    <a:pt x="11550" y="9776"/>
                  </a:cubicBezTo>
                  <a:lnTo>
                    <a:pt x="13300" y="10895"/>
                  </a:lnTo>
                  <a:cubicBezTo>
                    <a:pt x="13479" y="11014"/>
                    <a:pt x="13669" y="11145"/>
                    <a:pt x="13812" y="11312"/>
                  </a:cubicBezTo>
                  <a:cubicBezTo>
                    <a:pt x="14014" y="11538"/>
                    <a:pt x="14217" y="11562"/>
                    <a:pt x="14467" y="11502"/>
                  </a:cubicBezTo>
                  <a:cubicBezTo>
                    <a:pt x="14574" y="11478"/>
                    <a:pt x="14681" y="11443"/>
                    <a:pt x="14800" y="11419"/>
                  </a:cubicBezTo>
                  <a:cubicBezTo>
                    <a:pt x="15229" y="11312"/>
                    <a:pt x="15657" y="11181"/>
                    <a:pt x="16098" y="11121"/>
                  </a:cubicBezTo>
                  <a:cubicBezTo>
                    <a:pt x="16550" y="11038"/>
                    <a:pt x="17015" y="11026"/>
                    <a:pt x="17491" y="10966"/>
                  </a:cubicBezTo>
                  <a:cubicBezTo>
                    <a:pt x="17610" y="10955"/>
                    <a:pt x="17717" y="10883"/>
                    <a:pt x="17848" y="10824"/>
                  </a:cubicBezTo>
                  <a:cubicBezTo>
                    <a:pt x="17789" y="10716"/>
                    <a:pt x="17765" y="10657"/>
                    <a:pt x="17717" y="10609"/>
                  </a:cubicBezTo>
                  <a:cubicBezTo>
                    <a:pt x="16943" y="10050"/>
                    <a:pt x="16253" y="9395"/>
                    <a:pt x="15467" y="8835"/>
                  </a:cubicBezTo>
                  <a:cubicBezTo>
                    <a:pt x="15038" y="8526"/>
                    <a:pt x="14586" y="8240"/>
                    <a:pt x="14098" y="8038"/>
                  </a:cubicBezTo>
                  <a:cubicBezTo>
                    <a:pt x="13383" y="7740"/>
                    <a:pt x="12657" y="7442"/>
                    <a:pt x="11955" y="7109"/>
                  </a:cubicBezTo>
                  <a:cubicBezTo>
                    <a:pt x="11550" y="6918"/>
                    <a:pt x="11181" y="6799"/>
                    <a:pt x="10740" y="6895"/>
                  </a:cubicBezTo>
                  <a:cubicBezTo>
                    <a:pt x="10585" y="6918"/>
                    <a:pt x="10442" y="6954"/>
                    <a:pt x="10288" y="6990"/>
                  </a:cubicBezTo>
                  <a:cubicBezTo>
                    <a:pt x="9871" y="7133"/>
                    <a:pt x="9466" y="7323"/>
                    <a:pt x="9014" y="7383"/>
                  </a:cubicBezTo>
                  <a:cubicBezTo>
                    <a:pt x="8597" y="7442"/>
                    <a:pt x="8264" y="7668"/>
                    <a:pt x="7906" y="7942"/>
                  </a:cubicBezTo>
                  <a:close/>
                  <a:moveTo>
                    <a:pt x="35981" y="7728"/>
                  </a:moveTo>
                  <a:cubicBezTo>
                    <a:pt x="35993" y="7680"/>
                    <a:pt x="36005" y="7621"/>
                    <a:pt x="36041" y="7573"/>
                  </a:cubicBezTo>
                  <a:cubicBezTo>
                    <a:pt x="35815" y="7371"/>
                    <a:pt x="35588" y="7145"/>
                    <a:pt x="35350" y="6966"/>
                  </a:cubicBezTo>
                  <a:cubicBezTo>
                    <a:pt x="34969" y="6680"/>
                    <a:pt x="34636" y="6371"/>
                    <a:pt x="34350" y="5978"/>
                  </a:cubicBezTo>
                  <a:cubicBezTo>
                    <a:pt x="34160" y="5716"/>
                    <a:pt x="33922" y="5478"/>
                    <a:pt x="33683" y="5251"/>
                  </a:cubicBezTo>
                  <a:cubicBezTo>
                    <a:pt x="33422" y="4990"/>
                    <a:pt x="33124" y="4751"/>
                    <a:pt x="32838" y="4489"/>
                  </a:cubicBezTo>
                  <a:cubicBezTo>
                    <a:pt x="32148" y="3894"/>
                    <a:pt x="31409" y="3442"/>
                    <a:pt x="30540" y="3168"/>
                  </a:cubicBezTo>
                  <a:cubicBezTo>
                    <a:pt x="30350" y="3108"/>
                    <a:pt x="30171" y="3096"/>
                    <a:pt x="29969" y="3120"/>
                  </a:cubicBezTo>
                  <a:cubicBezTo>
                    <a:pt x="29588" y="3180"/>
                    <a:pt x="29207" y="3180"/>
                    <a:pt x="28838" y="3204"/>
                  </a:cubicBezTo>
                  <a:cubicBezTo>
                    <a:pt x="28504" y="3215"/>
                    <a:pt x="28183" y="3156"/>
                    <a:pt x="27826" y="3227"/>
                  </a:cubicBezTo>
                  <a:cubicBezTo>
                    <a:pt x="27968" y="3739"/>
                    <a:pt x="28099" y="4228"/>
                    <a:pt x="28219" y="4704"/>
                  </a:cubicBezTo>
                  <a:cubicBezTo>
                    <a:pt x="28742" y="4870"/>
                    <a:pt x="29171" y="5144"/>
                    <a:pt x="29576" y="5478"/>
                  </a:cubicBezTo>
                  <a:cubicBezTo>
                    <a:pt x="30112" y="5906"/>
                    <a:pt x="30635" y="6371"/>
                    <a:pt x="31195" y="6775"/>
                  </a:cubicBezTo>
                  <a:cubicBezTo>
                    <a:pt x="31540" y="7014"/>
                    <a:pt x="31778" y="7311"/>
                    <a:pt x="32017" y="7633"/>
                  </a:cubicBezTo>
                  <a:cubicBezTo>
                    <a:pt x="32112" y="7752"/>
                    <a:pt x="32195" y="7883"/>
                    <a:pt x="32290" y="8038"/>
                  </a:cubicBezTo>
                  <a:cubicBezTo>
                    <a:pt x="33505" y="7883"/>
                    <a:pt x="34743" y="7680"/>
                    <a:pt x="35981" y="7728"/>
                  </a:cubicBezTo>
                  <a:close/>
                  <a:moveTo>
                    <a:pt x="4739" y="11728"/>
                  </a:moveTo>
                  <a:cubicBezTo>
                    <a:pt x="5013" y="11836"/>
                    <a:pt x="5180" y="11895"/>
                    <a:pt x="5347" y="11967"/>
                  </a:cubicBezTo>
                  <a:cubicBezTo>
                    <a:pt x="5537" y="12038"/>
                    <a:pt x="5716" y="12098"/>
                    <a:pt x="5906" y="12169"/>
                  </a:cubicBezTo>
                  <a:cubicBezTo>
                    <a:pt x="6228" y="12312"/>
                    <a:pt x="6502" y="12455"/>
                    <a:pt x="6847" y="12502"/>
                  </a:cubicBezTo>
                  <a:cubicBezTo>
                    <a:pt x="7061" y="12526"/>
                    <a:pt x="7252" y="12669"/>
                    <a:pt x="7454" y="12752"/>
                  </a:cubicBezTo>
                  <a:cubicBezTo>
                    <a:pt x="7668" y="12848"/>
                    <a:pt x="7859" y="12967"/>
                    <a:pt x="8085" y="12990"/>
                  </a:cubicBezTo>
                  <a:cubicBezTo>
                    <a:pt x="8692" y="13038"/>
                    <a:pt x="9335" y="13157"/>
                    <a:pt x="9907" y="12764"/>
                  </a:cubicBezTo>
                  <a:cubicBezTo>
                    <a:pt x="9990" y="12705"/>
                    <a:pt x="10109" y="12705"/>
                    <a:pt x="10216" y="12681"/>
                  </a:cubicBezTo>
                  <a:cubicBezTo>
                    <a:pt x="10383" y="12621"/>
                    <a:pt x="10538" y="12574"/>
                    <a:pt x="10704" y="12514"/>
                  </a:cubicBezTo>
                  <a:cubicBezTo>
                    <a:pt x="10823" y="12467"/>
                    <a:pt x="10943" y="12371"/>
                    <a:pt x="11062" y="12348"/>
                  </a:cubicBezTo>
                  <a:cubicBezTo>
                    <a:pt x="11836" y="12276"/>
                    <a:pt x="12550" y="11907"/>
                    <a:pt x="13336" y="11776"/>
                  </a:cubicBezTo>
                  <a:cubicBezTo>
                    <a:pt x="13276" y="11693"/>
                    <a:pt x="13264" y="11621"/>
                    <a:pt x="13205" y="11597"/>
                  </a:cubicBezTo>
                  <a:lnTo>
                    <a:pt x="12538" y="11145"/>
                  </a:lnTo>
                  <a:cubicBezTo>
                    <a:pt x="12276" y="11002"/>
                    <a:pt x="12026" y="10859"/>
                    <a:pt x="11788" y="10704"/>
                  </a:cubicBezTo>
                  <a:cubicBezTo>
                    <a:pt x="11181" y="10300"/>
                    <a:pt x="10562" y="9907"/>
                    <a:pt x="9895" y="9609"/>
                  </a:cubicBezTo>
                  <a:cubicBezTo>
                    <a:pt x="9657" y="9657"/>
                    <a:pt x="9442" y="9752"/>
                    <a:pt x="9228" y="9728"/>
                  </a:cubicBezTo>
                  <a:cubicBezTo>
                    <a:pt x="8907" y="9716"/>
                    <a:pt x="8621" y="9812"/>
                    <a:pt x="8335" y="9966"/>
                  </a:cubicBezTo>
                  <a:cubicBezTo>
                    <a:pt x="8192" y="10062"/>
                    <a:pt x="8014" y="10121"/>
                    <a:pt x="7847" y="10181"/>
                  </a:cubicBezTo>
                  <a:cubicBezTo>
                    <a:pt x="7311" y="10407"/>
                    <a:pt x="6775" y="10621"/>
                    <a:pt x="6251" y="10859"/>
                  </a:cubicBezTo>
                  <a:cubicBezTo>
                    <a:pt x="5894" y="11026"/>
                    <a:pt x="5537" y="11216"/>
                    <a:pt x="5180" y="11419"/>
                  </a:cubicBezTo>
                  <a:cubicBezTo>
                    <a:pt x="5061" y="11478"/>
                    <a:pt x="4942" y="11574"/>
                    <a:pt x="4739" y="11728"/>
                  </a:cubicBezTo>
                  <a:close/>
                  <a:moveTo>
                    <a:pt x="31433" y="23623"/>
                  </a:moveTo>
                  <a:cubicBezTo>
                    <a:pt x="31183" y="23432"/>
                    <a:pt x="30897" y="23420"/>
                    <a:pt x="30624" y="23385"/>
                  </a:cubicBezTo>
                  <a:cubicBezTo>
                    <a:pt x="30124" y="23301"/>
                    <a:pt x="29814" y="23027"/>
                    <a:pt x="29707" y="22527"/>
                  </a:cubicBezTo>
                  <a:cubicBezTo>
                    <a:pt x="29647" y="22206"/>
                    <a:pt x="29612" y="21873"/>
                    <a:pt x="29552" y="21551"/>
                  </a:cubicBezTo>
                  <a:cubicBezTo>
                    <a:pt x="29504" y="21265"/>
                    <a:pt x="29385" y="21158"/>
                    <a:pt x="29088" y="21194"/>
                  </a:cubicBezTo>
                  <a:cubicBezTo>
                    <a:pt x="28671" y="21230"/>
                    <a:pt x="28302" y="21432"/>
                    <a:pt x="28028" y="21730"/>
                  </a:cubicBezTo>
                  <a:cubicBezTo>
                    <a:pt x="27528" y="22289"/>
                    <a:pt x="27076" y="22885"/>
                    <a:pt x="26873" y="23647"/>
                  </a:cubicBezTo>
                  <a:cubicBezTo>
                    <a:pt x="26754" y="24087"/>
                    <a:pt x="26837" y="24468"/>
                    <a:pt x="27171" y="24801"/>
                  </a:cubicBezTo>
                  <a:cubicBezTo>
                    <a:pt x="27980" y="25623"/>
                    <a:pt x="28992" y="25861"/>
                    <a:pt x="30100" y="25849"/>
                  </a:cubicBezTo>
                  <a:cubicBezTo>
                    <a:pt x="30397" y="25849"/>
                    <a:pt x="30683" y="25718"/>
                    <a:pt x="30874" y="25504"/>
                  </a:cubicBezTo>
                  <a:cubicBezTo>
                    <a:pt x="31171" y="25182"/>
                    <a:pt x="31517" y="24873"/>
                    <a:pt x="31588" y="24444"/>
                  </a:cubicBezTo>
                  <a:cubicBezTo>
                    <a:pt x="31540" y="24159"/>
                    <a:pt x="31481" y="23885"/>
                    <a:pt x="31433" y="23623"/>
                  </a:cubicBezTo>
                  <a:close/>
                  <a:moveTo>
                    <a:pt x="31576" y="21611"/>
                  </a:moveTo>
                  <a:cubicBezTo>
                    <a:pt x="32314" y="21682"/>
                    <a:pt x="33017" y="21742"/>
                    <a:pt x="33755" y="21813"/>
                  </a:cubicBezTo>
                  <a:cubicBezTo>
                    <a:pt x="33779" y="21623"/>
                    <a:pt x="33814" y="21444"/>
                    <a:pt x="33814" y="21265"/>
                  </a:cubicBezTo>
                  <a:cubicBezTo>
                    <a:pt x="33803" y="20634"/>
                    <a:pt x="33779" y="20015"/>
                    <a:pt x="33755" y="19384"/>
                  </a:cubicBezTo>
                  <a:cubicBezTo>
                    <a:pt x="33755" y="19146"/>
                    <a:pt x="33791" y="18896"/>
                    <a:pt x="33779" y="18658"/>
                  </a:cubicBezTo>
                  <a:cubicBezTo>
                    <a:pt x="33755" y="18253"/>
                    <a:pt x="33695" y="17860"/>
                    <a:pt x="33672" y="17467"/>
                  </a:cubicBezTo>
                  <a:cubicBezTo>
                    <a:pt x="33636" y="17098"/>
                    <a:pt x="33564" y="16729"/>
                    <a:pt x="33433" y="16408"/>
                  </a:cubicBezTo>
                  <a:cubicBezTo>
                    <a:pt x="32660" y="16265"/>
                    <a:pt x="31909" y="16134"/>
                    <a:pt x="31136" y="15979"/>
                  </a:cubicBezTo>
                  <a:cubicBezTo>
                    <a:pt x="31136" y="16253"/>
                    <a:pt x="31124" y="16503"/>
                    <a:pt x="31136" y="16741"/>
                  </a:cubicBezTo>
                  <a:lnTo>
                    <a:pt x="31362" y="19598"/>
                  </a:lnTo>
                  <a:cubicBezTo>
                    <a:pt x="31433" y="20241"/>
                    <a:pt x="31493" y="20884"/>
                    <a:pt x="31576" y="21611"/>
                  </a:cubicBezTo>
                  <a:close/>
                  <a:moveTo>
                    <a:pt x="30516" y="22766"/>
                  </a:moveTo>
                  <a:cubicBezTo>
                    <a:pt x="30814" y="22789"/>
                    <a:pt x="31076" y="22801"/>
                    <a:pt x="31350" y="22813"/>
                  </a:cubicBezTo>
                  <a:cubicBezTo>
                    <a:pt x="32112" y="22873"/>
                    <a:pt x="32850" y="22932"/>
                    <a:pt x="33612" y="22992"/>
                  </a:cubicBezTo>
                  <a:cubicBezTo>
                    <a:pt x="33660" y="22992"/>
                    <a:pt x="33695" y="22992"/>
                    <a:pt x="33743" y="22968"/>
                  </a:cubicBezTo>
                  <a:cubicBezTo>
                    <a:pt x="33803" y="22932"/>
                    <a:pt x="33850" y="22885"/>
                    <a:pt x="33922" y="22825"/>
                  </a:cubicBezTo>
                  <a:cubicBezTo>
                    <a:pt x="33898" y="22646"/>
                    <a:pt x="33862" y="22456"/>
                    <a:pt x="33838" y="22265"/>
                  </a:cubicBezTo>
                  <a:cubicBezTo>
                    <a:pt x="33374" y="22254"/>
                    <a:pt x="32945" y="22254"/>
                    <a:pt x="32529" y="22218"/>
                  </a:cubicBezTo>
                  <a:cubicBezTo>
                    <a:pt x="32255" y="22206"/>
                    <a:pt x="31993" y="22158"/>
                    <a:pt x="31731" y="22099"/>
                  </a:cubicBezTo>
                  <a:cubicBezTo>
                    <a:pt x="31433" y="22027"/>
                    <a:pt x="31243" y="21813"/>
                    <a:pt x="31124" y="21539"/>
                  </a:cubicBezTo>
                  <a:cubicBezTo>
                    <a:pt x="30933" y="21075"/>
                    <a:pt x="30862" y="20587"/>
                    <a:pt x="30874" y="20087"/>
                  </a:cubicBezTo>
                  <a:cubicBezTo>
                    <a:pt x="30897" y="19408"/>
                    <a:pt x="30743" y="18717"/>
                    <a:pt x="30778" y="18027"/>
                  </a:cubicBezTo>
                  <a:cubicBezTo>
                    <a:pt x="30814" y="17396"/>
                    <a:pt x="30743" y="16777"/>
                    <a:pt x="30707" y="16146"/>
                  </a:cubicBezTo>
                  <a:cubicBezTo>
                    <a:pt x="30695" y="15896"/>
                    <a:pt x="30743" y="15657"/>
                    <a:pt x="30874" y="15479"/>
                  </a:cubicBezTo>
                  <a:cubicBezTo>
                    <a:pt x="31183" y="15348"/>
                    <a:pt x="31457" y="15324"/>
                    <a:pt x="31755" y="15443"/>
                  </a:cubicBezTo>
                  <a:cubicBezTo>
                    <a:pt x="32064" y="15562"/>
                    <a:pt x="32386" y="15646"/>
                    <a:pt x="32719" y="15729"/>
                  </a:cubicBezTo>
                  <a:cubicBezTo>
                    <a:pt x="32910" y="15788"/>
                    <a:pt x="33100" y="15824"/>
                    <a:pt x="33314" y="15705"/>
                  </a:cubicBezTo>
                  <a:cubicBezTo>
                    <a:pt x="33314" y="15646"/>
                    <a:pt x="33338" y="15562"/>
                    <a:pt x="33326" y="15503"/>
                  </a:cubicBezTo>
                  <a:cubicBezTo>
                    <a:pt x="33302" y="15360"/>
                    <a:pt x="33255" y="15205"/>
                    <a:pt x="33219" y="15074"/>
                  </a:cubicBezTo>
                  <a:cubicBezTo>
                    <a:pt x="32802" y="14991"/>
                    <a:pt x="32421" y="14884"/>
                    <a:pt x="32017" y="14812"/>
                  </a:cubicBezTo>
                  <a:cubicBezTo>
                    <a:pt x="31909" y="14776"/>
                    <a:pt x="31790" y="14765"/>
                    <a:pt x="31695" y="14765"/>
                  </a:cubicBezTo>
                  <a:cubicBezTo>
                    <a:pt x="31159" y="14788"/>
                    <a:pt x="30635" y="14836"/>
                    <a:pt x="30052" y="14884"/>
                  </a:cubicBezTo>
                  <a:cubicBezTo>
                    <a:pt x="29981" y="15646"/>
                    <a:pt x="29969" y="16396"/>
                    <a:pt x="29945" y="17146"/>
                  </a:cubicBezTo>
                  <a:cubicBezTo>
                    <a:pt x="29945" y="17729"/>
                    <a:pt x="29993" y="18301"/>
                    <a:pt x="30004" y="18884"/>
                  </a:cubicBezTo>
                  <a:cubicBezTo>
                    <a:pt x="30028" y="19872"/>
                    <a:pt x="30100" y="20849"/>
                    <a:pt x="30219" y="21813"/>
                  </a:cubicBezTo>
                  <a:cubicBezTo>
                    <a:pt x="30266" y="22158"/>
                    <a:pt x="30350" y="22444"/>
                    <a:pt x="30516" y="22766"/>
                  </a:cubicBezTo>
                  <a:close/>
                  <a:moveTo>
                    <a:pt x="8954" y="9014"/>
                  </a:moveTo>
                  <a:cubicBezTo>
                    <a:pt x="8597" y="8895"/>
                    <a:pt x="8252" y="8776"/>
                    <a:pt x="7918" y="8657"/>
                  </a:cubicBezTo>
                  <a:cubicBezTo>
                    <a:pt x="7704" y="8585"/>
                    <a:pt x="7490" y="8585"/>
                    <a:pt x="7264" y="8657"/>
                  </a:cubicBezTo>
                  <a:cubicBezTo>
                    <a:pt x="6823" y="8811"/>
                    <a:pt x="6371" y="8919"/>
                    <a:pt x="5930" y="9061"/>
                  </a:cubicBezTo>
                  <a:cubicBezTo>
                    <a:pt x="5144" y="9300"/>
                    <a:pt x="4370" y="9573"/>
                    <a:pt x="3561" y="9788"/>
                  </a:cubicBezTo>
                  <a:cubicBezTo>
                    <a:pt x="2882" y="9990"/>
                    <a:pt x="2239" y="10323"/>
                    <a:pt x="1584" y="10597"/>
                  </a:cubicBezTo>
                  <a:cubicBezTo>
                    <a:pt x="1429" y="10657"/>
                    <a:pt x="1394" y="10776"/>
                    <a:pt x="1513" y="10943"/>
                  </a:cubicBezTo>
                  <a:cubicBezTo>
                    <a:pt x="2346" y="11181"/>
                    <a:pt x="3156" y="11514"/>
                    <a:pt x="3965" y="11597"/>
                  </a:cubicBezTo>
                  <a:cubicBezTo>
                    <a:pt x="4430" y="11312"/>
                    <a:pt x="4799" y="11062"/>
                    <a:pt x="5180" y="10835"/>
                  </a:cubicBezTo>
                  <a:cubicBezTo>
                    <a:pt x="5835" y="10443"/>
                    <a:pt x="6478" y="10062"/>
                    <a:pt x="7204" y="9812"/>
                  </a:cubicBezTo>
                  <a:cubicBezTo>
                    <a:pt x="7740" y="9609"/>
                    <a:pt x="8252" y="9311"/>
                    <a:pt x="8835" y="9181"/>
                  </a:cubicBezTo>
                  <a:cubicBezTo>
                    <a:pt x="8859" y="9169"/>
                    <a:pt x="8895" y="9097"/>
                    <a:pt x="8954" y="9014"/>
                  </a:cubicBezTo>
                  <a:close/>
                  <a:moveTo>
                    <a:pt x="14967" y="16515"/>
                  </a:moveTo>
                  <a:cubicBezTo>
                    <a:pt x="14872" y="16658"/>
                    <a:pt x="14824" y="16681"/>
                    <a:pt x="14824" y="16729"/>
                  </a:cubicBezTo>
                  <a:cubicBezTo>
                    <a:pt x="14681" y="17515"/>
                    <a:pt x="14514" y="18301"/>
                    <a:pt x="14383" y="19098"/>
                  </a:cubicBezTo>
                  <a:cubicBezTo>
                    <a:pt x="14312" y="19527"/>
                    <a:pt x="14288" y="19968"/>
                    <a:pt x="14193" y="20408"/>
                  </a:cubicBezTo>
                  <a:cubicBezTo>
                    <a:pt x="13967" y="21396"/>
                    <a:pt x="13693" y="22396"/>
                    <a:pt x="13479" y="23397"/>
                  </a:cubicBezTo>
                  <a:cubicBezTo>
                    <a:pt x="13395" y="23718"/>
                    <a:pt x="13276" y="24063"/>
                    <a:pt x="13300" y="24468"/>
                  </a:cubicBezTo>
                  <a:cubicBezTo>
                    <a:pt x="14193" y="23980"/>
                    <a:pt x="14943" y="23361"/>
                    <a:pt x="15741" y="22849"/>
                  </a:cubicBezTo>
                  <a:cubicBezTo>
                    <a:pt x="15646" y="21753"/>
                    <a:pt x="15384" y="20730"/>
                    <a:pt x="15360" y="19694"/>
                  </a:cubicBezTo>
                  <a:cubicBezTo>
                    <a:pt x="15038" y="18682"/>
                    <a:pt x="15265" y="17586"/>
                    <a:pt x="14967" y="16515"/>
                  </a:cubicBezTo>
                  <a:close/>
                  <a:moveTo>
                    <a:pt x="20884" y="27254"/>
                  </a:moveTo>
                  <a:cubicBezTo>
                    <a:pt x="21396" y="27052"/>
                    <a:pt x="21706" y="26695"/>
                    <a:pt x="22015" y="26373"/>
                  </a:cubicBezTo>
                  <a:cubicBezTo>
                    <a:pt x="22444" y="25921"/>
                    <a:pt x="22837" y="25432"/>
                    <a:pt x="22956" y="24790"/>
                  </a:cubicBezTo>
                  <a:cubicBezTo>
                    <a:pt x="23099" y="24016"/>
                    <a:pt x="23075" y="23266"/>
                    <a:pt x="22765" y="22515"/>
                  </a:cubicBezTo>
                  <a:cubicBezTo>
                    <a:pt x="22432" y="21730"/>
                    <a:pt x="21884" y="21134"/>
                    <a:pt x="21230" y="20622"/>
                  </a:cubicBezTo>
                  <a:cubicBezTo>
                    <a:pt x="21039" y="20480"/>
                    <a:pt x="20813" y="20372"/>
                    <a:pt x="20539" y="20372"/>
                  </a:cubicBezTo>
                  <a:cubicBezTo>
                    <a:pt x="20420" y="20372"/>
                    <a:pt x="20289" y="20420"/>
                    <a:pt x="20158" y="20468"/>
                  </a:cubicBezTo>
                  <a:cubicBezTo>
                    <a:pt x="20158" y="20587"/>
                    <a:pt x="20170" y="20670"/>
                    <a:pt x="20170" y="20765"/>
                  </a:cubicBezTo>
                  <a:cubicBezTo>
                    <a:pt x="20206" y="21122"/>
                    <a:pt x="20348" y="21372"/>
                    <a:pt x="20634" y="21599"/>
                  </a:cubicBezTo>
                  <a:cubicBezTo>
                    <a:pt x="21003" y="21873"/>
                    <a:pt x="21277" y="22254"/>
                    <a:pt x="21515" y="22670"/>
                  </a:cubicBezTo>
                  <a:cubicBezTo>
                    <a:pt x="22075" y="23635"/>
                    <a:pt x="21956" y="24540"/>
                    <a:pt x="21372" y="25432"/>
                  </a:cubicBezTo>
                  <a:cubicBezTo>
                    <a:pt x="21170" y="25742"/>
                    <a:pt x="20896" y="26016"/>
                    <a:pt x="20658" y="26314"/>
                  </a:cubicBezTo>
                  <a:cubicBezTo>
                    <a:pt x="20706" y="26599"/>
                    <a:pt x="20658" y="26921"/>
                    <a:pt x="20884" y="27254"/>
                  </a:cubicBezTo>
                  <a:close/>
                  <a:moveTo>
                    <a:pt x="20170" y="19777"/>
                  </a:moveTo>
                  <a:cubicBezTo>
                    <a:pt x="20337" y="19777"/>
                    <a:pt x="20515" y="19837"/>
                    <a:pt x="20634" y="19765"/>
                  </a:cubicBezTo>
                  <a:cubicBezTo>
                    <a:pt x="21051" y="19539"/>
                    <a:pt x="21468" y="19313"/>
                    <a:pt x="21813" y="19015"/>
                  </a:cubicBezTo>
                  <a:cubicBezTo>
                    <a:pt x="22194" y="18682"/>
                    <a:pt x="22504" y="18277"/>
                    <a:pt x="22908" y="17943"/>
                  </a:cubicBezTo>
                  <a:cubicBezTo>
                    <a:pt x="23146" y="17753"/>
                    <a:pt x="23123" y="17539"/>
                    <a:pt x="22825" y="17348"/>
                  </a:cubicBezTo>
                  <a:cubicBezTo>
                    <a:pt x="22587" y="17181"/>
                    <a:pt x="22325" y="17051"/>
                    <a:pt x="22075" y="16908"/>
                  </a:cubicBezTo>
                  <a:cubicBezTo>
                    <a:pt x="21908" y="16800"/>
                    <a:pt x="21742" y="16681"/>
                    <a:pt x="21575" y="16574"/>
                  </a:cubicBezTo>
                  <a:lnTo>
                    <a:pt x="19825" y="15455"/>
                  </a:lnTo>
                  <a:cubicBezTo>
                    <a:pt x="19801" y="15443"/>
                    <a:pt x="19741" y="15455"/>
                    <a:pt x="19634" y="15455"/>
                  </a:cubicBezTo>
                  <a:cubicBezTo>
                    <a:pt x="19765" y="16169"/>
                    <a:pt x="19848" y="16872"/>
                    <a:pt x="19932" y="17574"/>
                  </a:cubicBezTo>
                  <a:cubicBezTo>
                    <a:pt x="20051" y="18277"/>
                    <a:pt x="20098" y="18991"/>
                    <a:pt x="20170" y="19777"/>
                  </a:cubicBezTo>
                  <a:close/>
                  <a:moveTo>
                    <a:pt x="33922" y="4906"/>
                  </a:moveTo>
                  <a:cubicBezTo>
                    <a:pt x="34529" y="5501"/>
                    <a:pt x="35053" y="6073"/>
                    <a:pt x="35696" y="6537"/>
                  </a:cubicBezTo>
                  <a:cubicBezTo>
                    <a:pt x="35886" y="6680"/>
                    <a:pt x="36112" y="6799"/>
                    <a:pt x="36279" y="6978"/>
                  </a:cubicBezTo>
                  <a:cubicBezTo>
                    <a:pt x="36529" y="7264"/>
                    <a:pt x="36779" y="7276"/>
                    <a:pt x="37112" y="7168"/>
                  </a:cubicBezTo>
                  <a:cubicBezTo>
                    <a:pt x="37648" y="6990"/>
                    <a:pt x="38196" y="6918"/>
                    <a:pt x="38744" y="7025"/>
                  </a:cubicBezTo>
                  <a:cubicBezTo>
                    <a:pt x="38875" y="7049"/>
                    <a:pt x="39029" y="7025"/>
                    <a:pt x="39196" y="7025"/>
                  </a:cubicBezTo>
                  <a:cubicBezTo>
                    <a:pt x="39172" y="6954"/>
                    <a:pt x="39196" y="6895"/>
                    <a:pt x="39160" y="6859"/>
                  </a:cubicBezTo>
                  <a:cubicBezTo>
                    <a:pt x="38851" y="6323"/>
                    <a:pt x="38410" y="5906"/>
                    <a:pt x="37970" y="5501"/>
                  </a:cubicBezTo>
                  <a:cubicBezTo>
                    <a:pt x="37708" y="5275"/>
                    <a:pt x="37386" y="5132"/>
                    <a:pt x="37029" y="5037"/>
                  </a:cubicBezTo>
                  <a:cubicBezTo>
                    <a:pt x="36041" y="4835"/>
                    <a:pt x="35029" y="4835"/>
                    <a:pt x="33922" y="4906"/>
                  </a:cubicBezTo>
                  <a:close/>
                  <a:moveTo>
                    <a:pt x="17777" y="5025"/>
                  </a:moveTo>
                  <a:cubicBezTo>
                    <a:pt x="18134" y="5109"/>
                    <a:pt x="18479" y="5049"/>
                    <a:pt x="18836" y="4966"/>
                  </a:cubicBezTo>
                  <a:cubicBezTo>
                    <a:pt x="19753" y="4787"/>
                    <a:pt x="20646" y="4537"/>
                    <a:pt x="21539" y="4251"/>
                  </a:cubicBezTo>
                  <a:cubicBezTo>
                    <a:pt x="22123" y="4061"/>
                    <a:pt x="22706" y="3942"/>
                    <a:pt x="23301" y="3870"/>
                  </a:cubicBezTo>
                  <a:cubicBezTo>
                    <a:pt x="23920" y="3799"/>
                    <a:pt x="24551" y="3739"/>
                    <a:pt x="25206" y="3680"/>
                  </a:cubicBezTo>
                  <a:cubicBezTo>
                    <a:pt x="25111" y="3394"/>
                    <a:pt x="25051" y="3168"/>
                    <a:pt x="24968" y="2906"/>
                  </a:cubicBezTo>
                  <a:cubicBezTo>
                    <a:pt x="24754" y="2906"/>
                    <a:pt x="24551" y="2882"/>
                    <a:pt x="24349" y="2882"/>
                  </a:cubicBezTo>
                  <a:cubicBezTo>
                    <a:pt x="23289" y="2930"/>
                    <a:pt x="22301" y="3239"/>
                    <a:pt x="21265" y="3454"/>
                  </a:cubicBezTo>
                  <a:cubicBezTo>
                    <a:pt x="20849" y="3537"/>
                    <a:pt x="20456" y="3680"/>
                    <a:pt x="20051" y="3811"/>
                  </a:cubicBezTo>
                  <a:cubicBezTo>
                    <a:pt x="19360" y="4037"/>
                    <a:pt x="18694" y="4251"/>
                    <a:pt x="18027" y="4478"/>
                  </a:cubicBezTo>
                  <a:cubicBezTo>
                    <a:pt x="17753" y="4573"/>
                    <a:pt x="17705" y="4763"/>
                    <a:pt x="17777" y="5025"/>
                  </a:cubicBezTo>
                  <a:close/>
                  <a:moveTo>
                    <a:pt x="25278" y="4430"/>
                  </a:moveTo>
                  <a:cubicBezTo>
                    <a:pt x="25182" y="4418"/>
                    <a:pt x="25123" y="4394"/>
                    <a:pt x="25063" y="4406"/>
                  </a:cubicBezTo>
                  <a:cubicBezTo>
                    <a:pt x="24504" y="4489"/>
                    <a:pt x="23920" y="4585"/>
                    <a:pt x="23373" y="4704"/>
                  </a:cubicBezTo>
                  <a:cubicBezTo>
                    <a:pt x="22623" y="4847"/>
                    <a:pt x="21884" y="5001"/>
                    <a:pt x="21158" y="5168"/>
                  </a:cubicBezTo>
                  <a:cubicBezTo>
                    <a:pt x="20599" y="5275"/>
                    <a:pt x="20027" y="5359"/>
                    <a:pt x="19456" y="5478"/>
                  </a:cubicBezTo>
                  <a:cubicBezTo>
                    <a:pt x="18979" y="5561"/>
                    <a:pt x="18491" y="5621"/>
                    <a:pt x="18039" y="5823"/>
                  </a:cubicBezTo>
                  <a:cubicBezTo>
                    <a:pt x="18039" y="5906"/>
                    <a:pt x="18039" y="5966"/>
                    <a:pt x="18062" y="6025"/>
                  </a:cubicBezTo>
                  <a:cubicBezTo>
                    <a:pt x="18074" y="6121"/>
                    <a:pt x="18086" y="6204"/>
                    <a:pt x="18122" y="6287"/>
                  </a:cubicBezTo>
                  <a:cubicBezTo>
                    <a:pt x="18182" y="6502"/>
                    <a:pt x="18277" y="6609"/>
                    <a:pt x="18491" y="6585"/>
                  </a:cubicBezTo>
                  <a:cubicBezTo>
                    <a:pt x="18682" y="6573"/>
                    <a:pt x="18896" y="6525"/>
                    <a:pt x="19086" y="6490"/>
                  </a:cubicBezTo>
                  <a:cubicBezTo>
                    <a:pt x="19682" y="6335"/>
                    <a:pt x="20277" y="6133"/>
                    <a:pt x="20884" y="6037"/>
                  </a:cubicBezTo>
                  <a:cubicBezTo>
                    <a:pt x="21551" y="5930"/>
                    <a:pt x="22182" y="5728"/>
                    <a:pt x="22825" y="5561"/>
                  </a:cubicBezTo>
                  <a:cubicBezTo>
                    <a:pt x="23146" y="5490"/>
                    <a:pt x="23456" y="5371"/>
                    <a:pt x="23789" y="5311"/>
                  </a:cubicBezTo>
                  <a:cubicBezTo>
                    <a:pt x="24206" y="5240"/>
                    <a:pt x="24623" y="5204"/>
                    <a:pt x="25051" y="5144"/>
                  </a:cubicBezTo>
                  <a:cubicBezTo>
                    <a:pt x="25206" y="5132"/>
                    <a:pt x="25349" y="5073"/>
                    <a:pt x="25516" y="5037"/>
                  </a:cubicBezTo>
                  <a:cubicBezTo>
                    <a:pt x="25397" y="4811"/>
                    <a:pt x="25337" y="4632"/>
                    <a:pt x="25278" y="4430"/>
                  </a:cubicBezTo>
                  <a:close/>
                  <a:moveTo>
                    <a:pt x="39756" y="23147"/>
                  </a:moveTo>
                  <a:cubicBezTo>
                    <a:pt x="39768" y="23099"/>
                    <a:pt x="39815" y="23063"/>
                    <a:pt x="39815" y="23027"/>
                  </a:cubicBezTo>
                  <a:cubicBezTo>
                    <a:pt x="39970" y="22158"/>
                    <a:pt x="40006" y="21301"/>
                    <a:pt x="39946" y="20432"/>
                  </a:cubicBezTo>
                  <a:cubicBezTo>
                    <a:pt x="39922" y="20015"/>
                    <a:pt x="39994" y="19598"/>
                    <a:pt x="39875" y="19182"/>
                  </a:cubicBezTo>
                  <a:cubicBezTo>
                    <a:pt x="40030" y="18575"/>
                    <a:pt x="39851" y="17943"/>
                    <a:pt x="39970" y="17324"/>
                  </a:cubicBezTo>
                  <a:cubicBezTo>
                    <a:pt x="40065" y="16800"/>
                    <a:pt x="39875" y="16539"/>
                    <a:pt x="39375" y="16336"/>
                  </a:cubicBezTo>
                  <a:cubicBezTo>
                    <a:pt x="39041" y="16205"/>
                    <a:pt x="38696" y="16098"/>
                    <a:pt x="38327" y="15967"/>
                  </a:cubicBezTo>
                  <a:cubicBezTo>
                    <a:pt x="38255" y="16241"/>
                    <a:pt x="38279" y="16455"/>
                    <a:pt x="38386" y="16658"/>
                  </a:cubicBezTo>
                  <a:cubicBezTo>
                    <a:pt x="38684" y="16753"/>
                    <a:pt x="38958" y="16860"/>
                    <a:pt x="39220" y="16955"/>
                  </a:cubicBezTo>
                  <a:cubicBezTo>
                    <a:pt x="39458" y="17027"/>
                    <a:pt x="39589" y="17193"/>
                    <a:pt x="39613" y="17443"/>
                  </a:cubicBezTo>
                  <a:cubicBezTo>
                    <a:pt x="39625" y="17908"/>
                    <a:pt x="39672" y="18384"/>
                    <a:pt x="39672" y="18836"/>
                  </a:cubicBezTo>
                  <a:cubicBezTo>
                    <a:pt x="39649" y="19432"/>
                    <a:pt x="39708" y="20051"/>
                    <a:pt x="39613" y="20646"/>
                  </a:cubicBezTo>
                  <a:cubicBezTo>
                    <a:pt x="39577" y="20837"/>
                    <a:pt x="39577" y="21039"/>
                    <a:pt x="39577" y="21242"/>
                  </a:cubicBezTo>
                  <a:cubicBezTo>
                    <a:pt x="39565" y="21789"/>
                    <a:pt x="39529" y="22313"/>
                    <a:pt x="38994" y="22635"/>
                  </a:cubicBezTo>
                  <a:cubicBezTo>
                    <a:pt x="38875" y="22706"/>
                    <a:pt x="38910" y="22992"/>
                    <a:pt x="39053" y="23027"/>
                  </a:cubicBezTo>
                  <a:cubicBezTo>
                    <a:pt x="39279" y="23099"/>
                    <a:pt x="39494" y="23266"/>
                    <a:pt x="39756" y="23147"/>
                  </a:cubicBezTo>
                  <a:close/>
                  <a:moveTo>
                    <a:pt x="15657" y="6263"/>
                  </a:moveTo>
                  <a:cubicBezTo>
                    <a:pt x="14824" y="6490"/>
                    <a:pt x="14038" y="6716"/>
                    <a:pt x="13157" y="6954"/>
                  </a:cubicBezTo>
                  <a:cubicBezTo>
                    <a:pt x="13383" y="7085"/>
                    <a:pt x="13514" y="7216"/>
                    <a:pt x="13669" y="7264"/>
                  </a:cubicBezTo>
                  <a:cubicBezTo>
                    <a:pt x="14086" y="7371"/>
                    <a:pt x="14455" y="7526"/>
                    <a:pt x="14788" y="7728"/>
                  </a:cubicBezTo>
                  <a:cubicBezTo>
                    <a:pt x="15181" y="7585"/>
                    <a:pt x="15538" y="7466"/>
                    <a:pt x="15896" y="7371"/>
                  </a:cubicBezTo>
                  <a:cubicBezTo>
                    <a:pt x="15991" y="6954"/>
                    <a:pt x="15824" y="6633"/>
                    <a:pt x="15657" y="6263"/>
                  </a:cubicBezTo>
                  <a:close/>
                  <a:moveTo>
                    <a:pt x="38434" y="17277"/>
                  </a:moveTo>
                  <a:cubicBezTo>
                    <a:pt x="38386" y="17408"/>
                    <a:pt x="38375" y="17455"/>
                    <a:pt x="38375" y="17491"/>
                  </a:cubicBezTo>
                  <a:cubicBezTo>
                    <a:pt x="38517" y="18896"/>
                    <a:pt x="38672" y="20325"/>
                    <a:pt x="38815" y="21742"/>
                  </a:cubicBezTo>
                  <a:cubicBezTo>
                    <a:pt x="38815" y="21753"/>
                    <a:pt x="38839" y="21789"/>
                    <a:pt x="38851" y="21801"/>
                  </a:cubicBezTo>
                  <a:cubicBezTo>
                    <a:pt x="38863" y="21813"/>
                    <a:pt x="38898" y="21801"/>
                    <a:pt x="38958" y="21789"/>
                  </a:cubicBezTo>
                  <a:cubicBezTo>
                    <a:pt x="38970" y="21730"/>
                    <a:pt x="39017" y="21634"/>
                    <a:pt x="39017" y="21563"/>
                  </a:cubicBezTo>
                  <a:cubicBezTo>
                    <a:pt x="39029" y="21420"/>
                    <a:pt x="39041" y="21253"/>
                    <a:pt x="39041" y="21099"/>
                  </a:cubicBezTo>
                  <a:cubicBezTo>
                    <a:pt x="39041" y="20563"/>
                    <a:pt x="38970" y="20027"/>
                    <a:pt x="39137" y="19491"/>
                  </a:cubicBezTo>
                  <a:cubicBezTo>
                    <a:pt x="39148" y="19432"/>
                    <a:pt x="39148" y="19360"/>
                    <a:pt x="39137" y="19301"/>
                  </a:cubicBezTo>
                  <a:cubicBezTo>
                    <a:pt x="39017" y="18717"/>
                    <a:pt x="39041" y="18158"/>
                    <a:pt x="39160" y="17551"/>
                  </a:cubicBezTo>
                  <a:cubicBezTo>
                    <a:pt x="38922" y="17455"/>
                    <a:pt x="38696" y="17372"/>
                    <a:pt x="38434" y="17277"/>
                  </a:cubicBezTo>
                  <a:close/>
                  <a:moveTo>
                    <a:pt x="18122" y="9157"/>
                  </a:moveTo>
                  <a:cubicBezTo>
                    <a:pt x="17967" y="8692"/>
                    <a:pt x="17527" y="8585"/>
                    <a:pt x="17253" y="8288"/>
                  </a:cubicBezTo>
                  <a:cubicBezTo>
                    <a:pt x="17146" y="8180"/>
                    <a:pt x="17015" y="8216"/>
                    <a:pt x="16884" y="8216"/>
                  </a:cubicBezTo>
                  <a:cubicBezTo>
                    <a:pt x="16812" y="8216"/>
                    <a:pt x="16729" y="8145"/>
                    <a:pt x="16646" y="8109"/>
                  </a:cubicBezTo>
                  <a:cubicBezTo>
                    <a:pt x="16467" y="8038"/>
                    <a:pt x="16277" y="7966"/>
                    <a:pt x="16098" y="7907"/>
                  </a:cubicBezTo>
                  <a:cubicBezTo>
                    <a:pt x="15931" y="7859"/>
                    <a:pt x="15800" y="7907"/>
                    <a:pt x="15657" y="8002"/>
                  </a:cubicBezTo>
                  <a:cubicBezTo>
                    <a:pt x="15479" y="8157"/>
                    <a:pt x="15503" y="8419"/>
                    <a:pt x="15741" y="8466"/>
                  </a:cubicBezTo>
                  <a:cubicBezTo>
                    <a:pt x="16241" y="8573"/>
                    <a:pt x="16610" y="8883"/>
                    <a:pt x="17003" y="9181"/>
                  </a:cubicBezTo>
                  <a:cubicBezTo>
                    <a:pt x="17193" y="9335"/>
                    <a:pt x="17384" y="9466"/>
                    <a:pt x="17562" y="9585"/>
                  </a:cubicBezTo>
                  <a:cubicBezTo>
                    <a:pt x="17824" y="9526"/>
                    <a:pt x="18015" y="9407"/>
                    <a:pt x="18122" y="9157"/>
                  </a:cubicBezTo>
                  <a:close/>
                  <a:moveTo>
                    <a:pt x="20360" y="22051"/>
                  </a:moveTo>
                  <a:cubicBezTo>
                    <a:pt x="20325" y="22194"/>
                    <a:pt x="20301" y="22230"/>
                    <a:pt x="20301" y="22265"/>
                  </a:cubicBezTo>
                  <a:cubicBezTo>
                    <a:pt x="20360" y="22968"/>
                    <a:pt x="20503" y="23658"/>
                    <a:pt x="20468" y="24373"/>
                  </a:cubicBezTo>
                  <a:cubicBezTo>
                    <a:pt x="20456" y="24575"/>
                    <a:pt x="20515" y="24778"/>
                    <a:pt x="20575" y="24956"/>
                  </a:cubicBezTo>
                  <a:cubicBezTo>
                    <a:pt x="20599" y="25051"/>
                    <a:pt x="20599" y="25182"/>
                    <a:pt x="20777" y="25206"/>
                  </a:cubicBezTo>
                  <a:cubicBezTo>
                    <a:pt x="21349" y="24718"/>
                    <a:pt x="21194" y="24004"/>
                    <a:pt x="21253" y="23361"/>
                  </a:cubicBezTo>
                  <a:cubicBezTo>
                    <a:pt x="21051" y="22908"/>
                    <a:pt x="20932" y="22373"/>
                    <a:pt x="20360" y="22051"/>
                  </a:cubicBezTo>
                  <a:close/>
                  <a:moveTo>
                    <a:pt x="35755" y="4251"/>
                  </a:moveTo>
                  <a:cubicBezTo>
                    <a:pt x="35303" y="3930"/>
                    <a:pt x="35303" y="3930"/>
                    <a:pt x="35065" y="3870"/>
                  </a:cubicBezTo>
                  <a:cubicBezTo>
                    <a:pt x="34743" y="3799"/>
                    <a:pt x="34434" y="3704"/>
                    <a:pt x="34100" y="3620"/>
                  </a:cubicBezTo>
                  <a:cubicBezTo>
                    <a:pt x="33898" y="3561"/>
                    <a:pt x="33672" y="3501"/>
                    <a:pt x="33445" y="3466"/>
                  </a:cubicBezTo>
                  <a:cubicBezTo>
                    <a:pt x="33160" y="3418"/>
                    <a:pt x="32886" y="3418"/>
                    <a:pt x="32588" y="3537"/>
                  </a:cubicBezTo>
                  <a:cubicBezTo>
                    <a:pt x="32683" y="3823"/>
                    <a:pt x="32945" y="3894"/>
                    <a:pt x="33088" y="4097"/>
                  </a:cubicBezTo>
                  <a:cubicBezTo>
                    <a:pt x="33243" y="4299"/>
                    <a:pt x="33445" y="4347"/>
                    <a:pt x="33672" y="4335"/>
                  </a:cubicBezTo>
                  <a:cubicBezTo>
                    <a:pt x="33814" y="4335"/>
                    <a:pt x="33981" y="4311"/>
                    <a:pt x="34136" y="4311"/>
                  </a:cubicBezTo>
                  <a:cubicBezTo>
                    <a:pt x="34672" y="4311"/>
                    <a:pt x="35184" y="4287"/>
                    <a:pt x="35755" y="4251"/>
                  </a:cubicBezTo>
                  <a:close/>
                  <a:moveTo>
                    <a:pt x="28242" y="5228"/>
                  </a:moveTo>
                  <a:cubicBezTo>
                    <a:pt x="28123" y="5740"/>
                    <a:pt x="28219" y="6121"/>
                    <a:pt x="28338" y="6454"/>
                  </a:cubicBezTo>
                  <a:cubicBezTo>
                    <a:pt x="28564" y="6633"/>
                    <a:pt x="28754" y="6799"/>
                    <a:pt x="28957" y="6954"/>
                  </a:cubicBezTo>
                  <a:cubicBezTo>
                    <a:pt x="29195" y="7133"/>
                    <a:pt x="29409" y="7097"/>
                    <a:pt x="29707" y="6859"/>
                  </a:cubicBezTo>
                  <a:cubicBezTo>
                    <a:pt x="29409" y="6180"/>
                    <a:pt x="28814" y="5775"/>
                    <a:pt x="28242" y="52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"/>
            <p:cNvSpPr/>
            <p:nvPr/>
          </p:nvSpPr>
          <p:spPr>
            <a:xfrm>
              <a:off x="2084505" y="3524574"/>
              <a:ext cx="54858" cy="66010"/>
            </a:xfrm>
            <a:custGeom>
              <a:rect b="b" l="l" r="r" t="t"/>
              <a:pathLst>
                <a:path extrusionOk="0" h="1906" w="1584">
                  <a:moveTo>
                    <a:pt x="119" y="1"/>
                  </a:moveTo>
                  <a:cubicBezTo>
                    <a:pt x="715" y="536"/>
                    <a:pt x="1286" y="953"/>
                    <a:pt x="1584" y="1632"/>
                  </a:cubicBezTo>
                  <a:cubicBezTo>
                    <a:pt x="1286" y="1870"/>
                    <a:pt x="1072" y="1906"/>
                    <a:pt x="834" y="1727"/>
                  </a:cubicBezTo>
                  <a:cubicBezTo>
                    <a:pt x="631" y="1572"/>
                    <a:pt x="441" y="1406"/>
                    <a:pt x="215" y="1227"/>
                  </a:cubicBezTo>
                  <a:cubicBezTo>
                    <a:pt x="96" y="894"/>
                    <a:pt x="0" y="513"/>
                    <a:pt x="119" y="1"/>
                  </a:cubicBezTo>
                  <a:close/>
                </a:path>
              </a:pathLst>
            </a:custGeom>
            <a:solidFill>
              <a:srgbClr val="D66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" name="Google Shape;111;p1"/>
          <p:cNvGrpSpPr/>
          <p:nvPr/>
        </p:nvGrpSpPr>
        <p:grpSpPr>
          <a:xfrm>
            <a:off x="5729474" y="3023924"/>
            <a:ext cx="1378648" cy="865613"/>
            <a:chOff x="2442379" y="3878368"/>
            <a:chExt cx="1512505" cy="949658"/>
          </a:xfrm>
        </p:grpSpPr>
        <p:sp>
          <p:nvSpPr>
            <p:cNvPr id="112" name="Google Shape;112;p1"/>
            <p:cNvSpPr/>
            <p:nvPr/>
          </p:nvSpPr>
          <p:spPr>
            <a:xfrm>
              <a:off x="2468354" y="4205368"/>
              <a:ext cx="1462634" cy="593393"/>
            </a:xfrm>
            <a:custGeom>
              <a:rect b="b" l="l" r="r" t="t"/>
              <a:pathLst>
                <a:path extrusionOk="0" h="17134" w="42233">
                  <a:moveTo>
                    <a:pt x="1" y="11728"/>
                  </a:moveTo>
                  <a:cubicBezTo>
                    <a:pt x="60" y="11502"/>
                    <a:pt x="179" y="11335"/>
                    <a:pt x="334" y="11204"/>
                  </a:cubicBezTo>
                  <a:cubicBezTo>
                    <a:pt x="620" y="10966"/>
                    <a:pt x="929" y="10764"/>
                    <a:pt x="1144" y="10442"/>
                  </a:cubicBezTo>
                  <a:cubicBezTo>
                    <a:pt x="1179" y="10383"/>
                    <a:pt x="1275" y="10323"/>
                    <a:pt x="1346" y="10311"/>
                  </a:cubicBezTo>
                  <a:cubicBezTo>
                    <a:pt x="1656" y="10276"/>
                    <a:pt x="1870" y="10061"/>
                    <a:pt x="2120" y="9906"/>
                  </a:cubicBezTo>
                  <a:cubicBezTo>
                    <a:pt x="2311" y="9787"/>
                    <a:pt x="2525" y="9704"/>
                    <a:pt x="2715" y="9585"/>
                  </a:cubicBezTo>
                  <a:cubicBezTo>
                    <a:pt x="3525" y="9085"/>
                    <a:pt x="4394" y="8763"/>
                    <a:pt x="5251" y="8394"/>
                  </a:cubicBezTo>
                  <a:cubicBezTo>
                    <a:pt x="5763" y="8347"/>
                    <a:pt x="6216" y="8037"/>
                    <a:pt x="6716" y="7918"/>
                  </a:cubicBezTo>
                  <a:cubicBezTo>
                    <a:pt x="7180" y="7811"/>
                    <a:pt x="7609" y="7573"/>
                    <a:pt x="8061" y="7406"/>
                  </a:cubicBezTo>
                  <a:cubicBezTo>
                    <a:pt x="8597" y="7216"/>
                    <a:pt x="9180" y="7085"/>
                    <a:pt x="9657" y="6585"/>
                  </a:cubicBezTo>
                  <a:cubicBezTo>
                    <a:pt x="9764" y="6966"/>
                    <a:pt x="9835" y="7228"/>
                    <a:pt x="9907" y="7501"/>
                  </a:cubicBezTo>
                  <a:cubicBezTo>
                    <a:pt x="10014" y="7870"/>
                    <a:pt x="10157" y="8192"/>
                    <a:pt x="10419" y="8490"/>
                  </a:cubicBezTo>
                  <a:cubicBezTo>
                    <a:pt x="10573" y="8680"/>
                    <a:pt x="10752" y="8775"/>
                    <a:pt x="11014" y="8811"/>
                  </a:cubicBezTo>
                  <a:cubicBezTo>
                    <a:pt x="11633" y="8882"/>
                    <a:pt x="12228" y="9061"/>
                    <a:pt x="12836" y="9180"/>
                  </a:cubicBezTo>
                  <a:cubicBezTo>
                    <a:pt x="13324" y="9287"/>
                    <a:pt x="13788" y="9478"/>
                    <a:pt x="14312" y="9359"/>
                  </a:cubicBezTo>
                  <a:cubicBezTo>
                    <a:pt x="14503" y="9311"/>
                    <a:pt x="14717" y="9430"/>
                    <a:pt x="14919" y="9430"/>
                  </a:cubicBezTo>
                  <a:cubicBezTo>
                    <a:pt x="15610" y="9430"/>
                    <a:pt x="16288" y="9454"/>
                    <a:pt x="16979" y="9347"/>
                  </a:cubicBezTo>
                  <a:cubicBezTo>
                    <a:pt x="17372" y="9287"/>
                    <a:pt x="17812" y="9287"/>
                    <a:pt x="18205" y="9287"/>
                  </a:cubicBezTo>
                  <a:cubicBezTo>
                    <a:pt x="18848" y="9287"/>
                    <a:pt x="19432" y="9061"/>
                    <a:pt x="20039" y="8930"/>
                  </a:cubicBezTo>
                  <a:cubicBezTo>
                    <a:pt x="20729" y="8775"/>
                    <a:pt x="21384" y="8454"/>
                    <a:pt x="22099" y="8418"/>
                  </a:cubicBezTo>
                  <a:cubicBezTo>
                    <a:pt x="22813" y="8144"/>
                    <a:pt x="23611" y="8109"/>
                    <a:pt x="24301" y="7751"/>
                  </a:cubicBezTo>
                  <a:cubicBezTo>
                    <a:pt x="24659" y="7561"/>
                    <a:pt x="25040" y="7430"/>
                    <a:pt x="25397" y="7204"/>
                  </a:cubicBezTo>
                  <a:cubicBezTo>
                    <a:pt x="25825" y="6918"/>
                    <a:pt x="26337" y="6751"/>
                    <a:pt x="26802" y="6537"/>
                  </a:cubicBezTo>
                  <a:cubicBezTo>
                    <a:pt x="27076" y="6394"/>
                    <a:pt x="27361" y="6275"/>
                    <a:pt x="27635" y="6120"/>
                  </a:cubicBezTo>
                  <a:cubicBezTo>
                    <a:pt x="28445" y="5620"/>
                    <a:pt x="29266" y="5132"/>
                    <a:pt x="30088" y="4632"/>
                  </a:cubicBezTo>
                  <a:cubicBezTo>
                    <a:pt x="30731" y="4227"/>
                    <a:pt x="31278" y="3715"/>
                    <a:pt x="31743" y="3144"/>
                  </a:cubicBezTo>
                  <a:cubicBezTo>
                    <a:pt x="31862" y="2989"/>
                    <a:pt x="31921" y="2763"/>
                    <a:pt x="31981" y="2572"/>
                  </a:cubicBezTo>
                  <a:cubicBezTo>
                    <a:pt x="32005" y="2489"/>
                    <a:pt x="31993" y="2322"/>
                    <a:pt x="31933" y="2275"/>
                  </a:cubicBezTo>
                  <a:cubicBezTo>
                    <a:pt x="31648" y="2048"/>
                    <a:pt x="31743" y="1691"/>
                    <a:pt x="31576" y="1441"/>
                  </a:cubicBezTo>
                  <a:cubicBezTo>
                    <a:pt x="31457" y="1262"/>
                    <a:pt x="31469" y="1060"/>
                    <a:pt x="31505" y="846"/>
                  </a:cubicBezTo>
                  <a:cubicBezTo>
                    <a:pt x="31778" y="762"/>
                    <a:pt x="32017" y="655"/>
                    <a:pt x="32290" y="584"/>
                  </a:cubicBezTo>
                  <a:cubicBezTo>
                    <a:pt x="32612" y="489"/>
                    <a:pt x="32945" y="429"/>
                    <a:pt x="33267" y="381"/>
                  </a:cubicBezTo>
                  <a:cubicBezTo>
                    <a:pt x="33600" y="322"/>
                    <a:pt x="33922" y="286"/>
                    <a:pt x="34255" y="239"/>
                  </a:cubicBezTo>
                  <a:cubicBezTo>
                    <a:pt x="34957" y="167"/>
                    <a:pt x="35648" y="72"/>
                    <a:pt x="36362" y="48"/>
                  </a:cubicBezTo>
                  <a:cubicBezTo>
                    <a:pt x="37101" y="0"/>
                    <a:pt x="37827" y="0"/>
                    <a:pt x="38553" y="12"/>
                  </a:cubicBezTo>
                  <a:cubicBezTo>
                    <a:pt x="39125" y="24"/>
                    <a:pt x="39684" y="48"/>
                    <a:pt x="40220" y="167"/>
                  </a:cubicBezTo>
                  <a:cubicBezTo>
                    <a:pt x="40637" y="250"/>
                    <a:pt x="41053" y="441"/>
                    <a:pt x="41434" y="667"/>
                  </a:cubicBezTo>
                  <a:cubicBezTo>
                    <a:pt x="41935" y="977"/>
                    <a:pt x="42137" y="1513"/>
                    <a:pt x="42220" y="2096"/>
                  </a:cubicBezTo>
                  <a:cubicBezTo>
                    <a:pt x="42232" y="2227"/>
                    <a:pt x="42196" y="2394"/>
                    <a:pt x="42161" y="2525"/>
                  </a:cubicBezTo>
                  <a:cubicBezTo>
                    <a:pt x="41970" y="3120"/>
                    <a:pt x="41756" y="3703"/>
                    <a:pt x="41542" y="4299"/>
                  </a:cubicBezTo>
                  <a:cubicBezTo>
                    <a:pt x="41530" y="4346"/>
                    <a:pt x="41530" y="4394"/>
                    <a:pt x="41506" y="4418"/>
                  </a:cubicBezTo>
                  <a:cubicBezTo>
                    <a:pt x="41089" y="5049"/>
                    <a:pt x="40863" y="5775"/>
                    <a:pt x="40315" y="6311"/>
                  </a:cubicBezTo>
                  <a:cubicBezTo>
                    <a:pt x="40196" y="6430"/>
                    <a:pt x="40089" y="6561"/>
                    <a:pt x="39994" y="6692"/>
                  </a:cubicBezTo>
                  <a:cubicBezTo>
                    <a:pt x="39506" y="7406"/>
                    <a:pt x="38922" y="8061"/>
                    <a:pt x="38291" y="8656"/>
                  </a:cubicBezTo>
                  <a:cubicBezTo>
                    <a:pt x="37994" y="8930"/>
                    <a:pt x="37708" y="9192"/>
                    <a:pt x="37434" y="9478"/>
                  </a:cubicBezTo>
                  <a:cubicBezTo>
                    <a:pt x="36827" y="10109"/>
                    <a:pt x="36100" y="10597"/>
                    <a:pt x="35398" y="11121"/>
                  </a:cubicBezTo>
                  <a:cubicBezTo>
                    <a:pt x="35196" y="11276"/>
                    <a:pt x="34957" y="11419"/>
                    <a:pt x="34743" y="11597"/>
                  </a:cubicBezTo>
                  <a:cubicBezTo>
                    <a:pt x="34493" y="11811"/>
                    <a:pt x="34195" y="11966"/>
                    <a:pt x="33862" y="12050"/>
                  </a:cubicBezTo>
                  <a:cubicBezTo>
                    <a:pt x="33803" y="12073"/>
                    <a:pt x="33743" y="12085"/>
                    <a:pt x="33683" y="12109"/>
                  </a:cubicBezTo>
                  <a:cubicBezTo>
                    <a:pt x="33088" y="12526"/>
                    <a:pt x="32421" y="12812"/>
                    <a:pt x="31767" y="13121"/>
                  </a:cubicBezTo>
                  <a:cubicBezTo>
                    <a:pt x="31683" y="13169"/>
                    <a:pt x="31588" y="13228"/>
                    <a:pt x="31505" y="13288"/>
                  </a:cubicBezTo>
                  <a:cubicBezTo>
                    <a:pt x="31124" y="13526"/>
                    <a:pt x="30790" y="13824"/>
                    <a:pt x="30385" y="13978"/>
                  </a:cubicBezTo>
                  <a:cubicBezTo>
                    <a:pt x="29969" y="14121"/>
                    <a:pt x="29623" y="14407"/>
                    <a:pt x="29207" y="14526"/>
                  </a:cubicBezTo>
                  <a:cubicBezTo>
                    <a:pt x="29195" y="14526"/>
                    <a:pt x="29171" y="14538"/>
                    <a:pt x="29147" y="14550"/>
                  </a:cubicBezTo>
                  <a:cubicBezTo>
                    <a:pt x="28778" y="14907"/>
                    <a:pt x="28290" y="15014"/>
                    <a:pt x="27826" y="15228"/>
                  </a:cubicBezTo>
                  <a:cubicBezTo>
                    <a:pt x="27683" y="15288"/>
                    <a:pt x="27528" y="15383"/>
                    <a:pt x="27397" y="15467"/>
                  </a:cubicBezTo>
                  <a:cubicBezTo>
                    <a:pt x="27242" y="15538"/>
                    <a:pt x="27099" y="15609"/>
                    <a:pt x="26945" y="15669"/>
                  </a:cubicBezTo>
                  <a:cubicBezTo>
                    <a:pt x="26873" y="15705"/>
                    <a:pt x="26790" y="15717"/>
                    <a:pt x="26706" y="15740"/>
                  </a:cubicBezTo>
                  <a:cubicBezTo>
                    <a:pt x="26004" y="16133"/>
                    <a:pt x="25242" y="16312"/>
                    <a:pt x="24504" y="16574"/>
                  </a:cubicBezTo>
                  <a:cubicBezTo>
                    <a:pt x="24325" y="16633"/>
                    <a:pt x="24147" y="16717"/>
                    <a:pt x="23968" y="16729"/>
                  </a:cubicBezTo>
                  <a:cubicBezTo>
                    <a:pt x="23123" y="16812"/>
                    <a:pt x="22301" y="17038"/>
                    <a:pt x="21456" y="17074"/>
                  </a:cubicBezTo>
                  <a:lnTo>
                    <a:pt x="21087" y="17074"/>
                  </a:lnTo>
                  <a:lnTo>
                    <a:pt x="18658" y="17074"/>
                  </a:lnTo>
                  <a:cubicBezTo>
                    <a:pt x="18586" y="17074"/>
                    <a:pt x="18491" y="17110"/>
                    <a:pt x="18420" y="17110"/>
                  </a:cubicBezTo>
                  <a:cubicBezTo>
                    <a:pt x="18289" y="17133"/>
                    <a:pt x="18134" y="17133"/>
                    <a:pt x="17991" y="17110"/>
                  </a:cubicBezTo>
                  <a:cubicBezTo>
                    <a:pt x="17801" y="17098"/>
                    <a:pt x="17622" y="17050"/>
                    <a:pt x="17443" y="17050"/>
                  </a:cubicBezTo>
                  <a:cubicBezTo>
                    <a:pt x="16705" y="17026"/>
                    <a:pt x="15991" y="16931"/>
                    <a:pt x="15276" y="16800"/>
                  </a:cubicBezTo>
                  <a:cubicBezTo>
                    <a:pt x="14776" y="16693"/>
                    <a:pt x="14264" y="16562"/>
                    <a:pt x="13788" y="16371"/>
                  </a:cubicBezTo>
                  <a:cubicBezTo>
                    <a:pt x="13098" y="16086"/>
                    <a:pt x="12383" y="15860"/>
                    <a:pt x="11645" y="15717"/>
                  </a:cubicBezTo>
                  <a:cubicBezTo>
                    <a:pt x="10657" y="15502"/>
                    <a:pt x="9704" y="15169"/>
                    <a:pt x="8692" y="15002"/>
                  </a:cubicBezTo>
                  <a:cubicBezTo>
                    <a:pt x="8526" y="14967"/>
                    <a:pt x="8359" y="14943"/>
                    <a:pt x="8192" y="14931"/>
                  </a:cubicBezTo>
                  <a:cubicBezTo>
                    <a:pt x="7775" y="14883"/>
                    <a:pt x="7383" y="14824"/>
                    <a:pt x="6978" y="14752"/>
                  </a:cubicBezTo>
                  <a:cubicBezTo>
                    <a:pt x="6442" y="14657"/>
                    <a:pt x="5930" y="14490"/>
                    <a:pt x="5394" y="14407"/>
                  </a:cubicBezTo>
                  <a:cubicBezTo>
                    <a:pt x="4835" y="14312"/>
                    <a:pt x="4263" y="14169"/>
                    <a:pt x="3715" y="14014"/>
                  </a:cubicBezTo>
                  <a:cubicBezTo>
                    <a:pt x="3477" y="13955"/>
                    <a:pt x="3251" y="13824"/>
                    <a:pt x="3037" y="13716"/>
                  </a:cubicBezTo>
                  <a:cubicBezTo>
                    <a:pt x="2501" y="13443"/>
                    <a:pt x="1965" y="13169"/>
                    <a:pt x="1441" y="12871"/>
                  </a:cubicBezTo>
                  <a:cubicBezTo>
                    <a:pt x="1108" y="12692"/>
                    <a:pt x="810" y="12466"/>
                    <a:pt x="513" y="12252"/>
                  </a:cubicBezTo>
                  <a:cubicBezTo>
                    <a:pt x="298" y="12133"/>
                    <a:pt x="120" y="11954"/>
                    <a:pt x="1" y="1172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2792064" y="3953001"/>
              <a:ext cx="688633" cy="399590"/>
            </a:xfrm>
            <a:custGeom>
              <a:rect b="b" l="l" r="r" t="t"/>
              <a:pathLst>
                <a:path extrusionOk="0" h="11538" w="19884">
                  <a:moveTo>
                    <a:pt x="36" y="5740"/>
                  </a:moveTo>
                  <a:cubicBezTo>
                    <a:pt x="214" y="5787"/>
                    <a:pt x="369" y="5799"/>
                    <a:pt x="488" y="5871"/>
                  </a:cubicBezTo>
                  <a:cubicBezTo>
                    <a:pt x="988" y="6180"/>
                    <a:pt x="1548" y="6335"/>
                    <a:pt x="2143" y="6359"/>
                  </a:cubicBezTo>
                  <a:cubicBezTo>
                    <a:pt x="2203" y="6359"/>
                    <a:pt x="2274" y="6394"/>
                    <a:pt x="2322" y="6383"/>
                  </a:cubicBezTo>
                  <a:cubicBezTo>
                    <a:pt x="2929" y="6228"/>
                    <a:pt x="3548" y="6347"/>
                    <a:pt x="4167" y="6216"/>
                  </a:cubicBezTo>
                  <a:cubicBezTo>
                    <a:pt x="5144" y="6002"/>
                    <a:pt x="6132" y="5871"/>
                    <a:pt x="7108" y="5680"/>
                  </a:cubicBezTo>
                  <a:cubicBezTo>
                    <a:pt x="7501" y="5609"/>
                    <a:pt x="7870" y="5490"/>
                    <a:pt x="8239" y="5359"/>
                  </a:cubicBezTo>
                  <a:cubicBezTo>
                    <a:pt x="9644" y="4906"/>
                    <a:pt x="11025" y="4418"/>
                    <a:pt x="12383" y="3823"/>
                  </a:cubicBezTo>
                  <a:cubicBezTo>
                    <a:pt x="13895" y="3144"/>
                    <a:pt x="15312" y="2346"/>
                    <a:pt x="16621" y="1334"/>
                  </a:cubicBezTo>
                  <a:cubicBezTo>
                    <a:pt x="16955" y="1060"/>
                    <a:pt x="17240" y="739"/>
                    <a:pt x="17550" y="441"/>
                  </a:cubicBezTo>
                  <a:cubicBezTo>
                    <a:pt x="17693" y="298"/>
                    <a:pt x="17812" y="168"/>
                    <a:pt x="17967" y="1"/>
                  </a:cubicBezTo>
                  <a:cubicBezTo>
                    <a:pt x="18252" y="525"/>
                    <a:pt x="18419" y="1060"/>
                    <a:pt x="18657" y="1549"/>
                  </a:cubicBezTo>
                  <a:cubicBezTo>
                    <a:pt x="18907" y="2061"/>
                    <a:pt x="19038" y="2608"/>
                    <a:pt x="19253" y="3132"/>
                  </a:cubicBezTo>
                  <a:cubicBezTo>
                    <a:pt x="19455" y="3656"/>
                    <a:pt x="19669" y="4168"/>
                    <a:pt x="19884" y="4716"/>
                  </a:cubicBezTo>
                  <a:cubicBezTo>
                    <a:pt x="19503" y="5216"/>
                    <a:pt x="19133" y="5704"/>
                    <a:pt x="18729" y="6168"/>
                  </a:cubicBezTo>
                  <a:cubicBezTo>
                    <a:pt x="18669" y="6240"/>
                    <a:pt x="18586" y="6347"/>
                    <a:pt x="18598" y="6418"/>
                  </a:cubicBezTo>
                  <a:cubicBezTo>
                    <a:pt x="18633" y="6656"/>
                    <a:pt x="18491" y="6752"/>
                    <a:pt x="18348" y="6871"/>
                  </a:cubicBezTo>
                  <a:cubicBezTo>
                    <a:pt x="17931" y="7180"/>
                    <a:pt x="17526" y="7502"/>
                    <a:pt x="17121" y="7835"/>
                  </a:cubicBezTo>
                  <a:cubicBezTo>
                    <a:pt x="16919" y="8002"/>
                    <a:pt x="16693" y="8145"/>
                    <a:pt x="16443" y="8264"/>
                  </a:cubicBezTo>
                  <a:cubicBezTo>
                    <a:pt x="15704" y="8609"/>
                    <a:pt x="14978" y="8978"/>
                    <a:pt x="14252" y="9323"/>
                  </a:cubicBezTo>
                  <a:cubicBezTo>
                    <a:pt x="13895" y="9490"/>
                    <a:pt x="13502" y="9585"/>
                    <a:pt x="13145" y="9728"/>
                  </a:cubicBezTo>
                  <a:cubicBezTo>
                    <a:pt x="13133" y="9728"/>
                    <a:pt x="13109" y="9728"/>
                    <a:pt x="13085" y="9740"/>
                  </a:cubicBezTo>
                  <a:cubicBezTo>
                    <a:pt x="12311" y="10216"/>
                    <a:pt x="11394" y="10264"/>
                    <a:pt x="10573" y="10609"/>
                  </a:cubicBezTo>
                  <a:cubicBezTo>
                    <a:pt x="10323" y="10705"/>
                    <a:pt x="10049" y="10740"/>
                    <a:pt x="9787" y="10800"/>
                  </a:cubicBezTo>
                  <a:cubicBezTo>
                    <a:pt x="9561" y="10859"/>
                    <a:pt x="9358" y="10931"/>
                    <a:pt x="9132" y="10990"/>
                  </a:cubicBezTo>
                  <a:cubicBezTo>
                    <a:pt x="9013" y="11014"/>
                    <a:pt x="8894" y="11050"/>
                    <a:pt x="8775" y="11062"/>
                  </a:cubicBezTo>
                  <a:cubicBezTo>
                    <a:pt x="8299" y="11133"/>
                    <a:pt x="7834" y="11193"/>
                    <a:pt x="7358" y="11276"/>
                  </a:cubicBezTo>
                  <a:cubicBezTo>
                    <a:pt x="7215" y="11288"/>
                    <a:pt x="7084" y="11300"/>
                    <a:pt x="6930" y="11312"/>
                  </a:cubicBezTo>
                  <a:cubicBezTo>
                    <a:pt x="6727" y="11347"/>
                    <a:pt x="6525" y="11371"/>
                    <a:pt x="6322" y="11407"/>
                  </a:cubicBezTo>
                  <a:cubicBezTo>
                    <a:pt x="6156" y="11419"/>
                    <a:pt x="5989" y="11455"/>
                    <a:pt x="5834" y="11455"/>
                  </a:cubicBezTo>
                  <a:cubicBezTo>
                    <a:pt x="5334" y="11478"/>
                    <a:pt x="4834" y="11467"/>
                    <a:pt x="4346" y="11514"/>
                  </a:cubicBezTo>
                  <a:cubicBezTo>
                    <a:pt x="3965" y="11538"/>
                    <a:pt x="3596" y="11490"/>
                    <a:pt x="3227" y="11455"/>
                  </a:cubicBezTo>
                  <a:cubicBezTo>
                    <a:pt x="2834" y="11407"/>
                    <a:pt x="2453" y="11300"/>
                    <a:pt x="2060" y="11240"/>
                  </a:cubicBezTo>
                  <a:cubicBezTo>
                    <a:pt x="1738" y="11193"/>
                    <a:pt x="1405" y="11169"/>
                    <a:pt x="1072" y="11157"/>
                  </a:cubicBezTo>
                  <a:cubicBezTo>
                    <a:pt x="774" y="11133"/>
                    <a:pt x="631" y="10978"/>
                    <a:pt x="548" y="10705"/>
                  </a:cubicBezTo>
                  <a:cubicBezTo>
                    <a:pt x="381" y="10240"/>
                    <a:pt x="381" y="9764"/>
                    <a:pt x="286" y="9288"/>
                  </a:cubicBezTo>
                  <a:cubicBezTo>
                    <a:pt x="250" y="9050"/>
                    <a:pt x="203" y="8800"/>
                    <a:pt x="179" y="8561"/>
                  </a:cubicBezTo>
                  <a:cubicBezTo>
                    <a:pt x="155" y="8454"/>
                    <a:pt x="131" y="8359"/>
                    <a:pt x="131" y="8252"/>
                  </a:cubicBezTo>
                  <a:cubicBezTo>
                    <a:pt x="83" y="7466"/>
                    <a:pt x="60" y="6668"/>
                    <a:pt x="24" y="5883"/>
                  </a:cubicBezTo>
                  <a:cubicBezTo>
                    <a:pt x="0" y="5883"/>
                    <a:pt x="12" y="5847"/>
                    <a:pt x="36" y="574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"/>
            <p:cNvSpPr/>
            <p:nvPr/>
          </p:nvSpPr>
          <p:spPr>
            <a:xfrm>
              <a:off x="2813501" y="4141436"/>
              <a:ext cx="733170" cy="371572"/>
            </a:xfrm>
            <a:custGeom>
              <a:rect b="b" l="l" r="r" t="t"/>
              <a:pathLst>
                <a:path extrusionOk="0" h="10729" w="21170">
                  <a:moveTo>
                    <a:pt x="179" y="6156"/>
                  </a:moveTo>
                  <a:cubicBezTo>
                    <a:pt x="1310" y="6514"/>
                    <a:pt x="2477" y="6692"/>
                    <a:pt x="3620" y="6740"/>
                  </a:cubicBezTo>
                  <a:cubicBezTo>
                    <a:pt x="4703" y="6788"/>
                    <a:pt x="5810" y="6799"/>
                    <a:pt x="6894" y="6549"/>
                  </a:cubicBezTo>
                  <a:cubicBezTo>
                    <a:pt x="7192" y="6478"/>
                    <a:pt x="7501" y="6454"/>
                    <a:pt x="7811" y="6430"/>
                  </a:cubicBezTo>
                  <a:cubicBezTo>
                    <a:pt x="7906" y="6418"/>
                    <a:pt x="7989" y="6442"/>
                    <a:pt x="8049" y="6395"/>
                  </a:cubicBezTo>
                  <a:cubicBezTo>
                    <a:pt x="8394" y="6204"/>
                    <a:pt x="8787" y="6252"/>
                    <a:pt x="9120" y="6145"/>
                  </a:cubicBezTo>
                  <a:cubicBezTo>
                    <a:pt x="9751" y="5942"/>
                    <a:pt x="10406" y="5823"/>
                    <a:pt x="11025" y="5585"/>
                  </a:cubicBezTo>
                  <a:cubicBezTo>
                    <a:pt x="11656" y="5323"/>
                    <a:pt x="12323" y="5144"/>
                    <a:pt x="12966" y="4906"/>
                  </a:cubicBezTo>
                  <a:cubicBezTo>
                    <a:pt x="13704" y="4644"/>
                    <a:pt x="14419" y="4335"/>
                    <a:pt x="15121" y="3954"/>
                  </a:cubicBezTo>
                  <a:cubicBezTo>
                    <a:pt x="15181" y="3930"/>
                    <a:pt x="15228" y="3882"/>
                    <a:pt x="15288" y="3870"/>
                  </a:cubicBezTo>
                  <a:cubicBezTo>
                    <a:pt x="16205" y="3525"/>
                    <a:pt x="17002" y="2918"/>
                    <a:pt x="17752" y="2323"/>
                  </a:cubicBezTo>
                  <a:cubicBezTo>
                    <a:pt x="18372" y="1858"/>
                    <a:pt x="18907" y="1311"/>
                    <a:pt x="19157" y="537"/>
                  </a:cubicBezTo>
                  <a:cubicBezTo>
                    <a:pt x="19217" y="346"/>
                    <a:pt x="19324" y="168"/>
                    <a:pt x="19526" y="1"/>
                  </a:cubicBezTo>
                  <a:cubicBezTo>
                    <a:pt x="19872" y="549"/>
                    <a:pt x="20134" y="1073"/>
                    <a:pt x="20348" y="1632"/>
                  </a:cubicBezTo>
                  <a:cubicBezTo>
                    <a:pt x="20455" y="1894"/>
                    <a:pt x="20539" y="2144"/>
                    <a:pt x="20634" y="2394"/>
                  </a:cubicBezTo>
                  <a:cubicBezTo>
                    <a:pt x="20884" y="3037"/>
                    <a:pt x="21110" y="3680"/>
                    <a:pt x="21146" y="4371"/>
                  </a:cubicBezTo>
                  <a:cubicBezTo>
                    <a:pt x="21170" y="4597"/>
                    <a:pt x="21110" y="4775"/>
                    <a:pt x="20955" y="4942"/>
                  </a:cubicBezTo>
                  <a:cubicBezTo>
                    <a:pt x="20646" y="5299"/>
                    <a:pt x="20312" y="5645"/>
                    <a:pt x="19919" y="5918"/>
                  </a:cubicBezTo>
                  <a:cubicBezTo>
                    <a:pt x="18979" y="6537"/>
                    <a:pt x="18026" y="7133"/>
                    <a:pt x="17062" y="7680"/>
                  </a:cubicBezTo>
                  <a:cubicBezTo>
                    <a:pt x="16979" y="7716"/>
                    <a:pt x="16907" y="7788"/>
                    <a:pt x="16836" y="7788"/>
                  </a:cubicBezTo>
                  <a:cubicBezTo>
                    <a:pt x="16478" y="7740"/>
                    <a:pt x="16193" y="7942"/>
                    <a:pt x="15895" y="8085"/>
                  </a:cubicBezTo>
                  <a:cubicBezTo>
                    <a:pt x="15169" y="8407"/>
                    <a:pt x="14443" y="8764"/>
                    <a:pt x="13704" y="9109"/>
                  </a:cubicBezTo>
                  <a:cubicBezTo>
                    <a:pt x="13621" y="9145"/>
                    <a:pt x="13514" y="9169"/>
                    <a:pt x="13407" y="9193"/>
                  </a:cubicBezTo>
                  <a:lnTo>
                    <a:pt x="11847" y="9597"/>
                  </a:lnTo>
                  <a:cubicBezTo>
                    <a:pt x="11597" y="9657"/>
                    <a:pt x="11323" y="9728"/>
                    <a:pt x="11061" y="9776"/>
                  </a:cubicBezTo>
                  <a:cubicBezTo>
                    <a:pt x="10835" y="9824"/>
                    <a:pt x="10633" y="9883"/>
                    <a:pt x="10406" y="9990"/>
                  </a:cubicBezTo>
                  <a:cubicBezTo>
                    <a:pt x="10180" y="10086"/>
                    <a:pt x="9930" y="10121"/>
                    <a:pt x="9692" y="10181"/>
                  </a:cubicBezTo>
                  <a:cubicBezTo>
                    <a:pt x="8823" y="10383"/>
                    <a:pt x="7954" y="10538"/>
                    <a:pt x="7037" y="10538"/>
                  </a:cubicBezTo>
                  <a:cubicBezTo>
                    <a:pt x="6763" y="10538"/>
                    <a:pt x="6465" y="10538"/>
                    <a:pt x="6180" y="10598"/>
                  </a:cubicBezTo>
                  <a:cubicBezTo>
                    <a:pt x="5453" y="10728"/>
                    <a:pt x="4739" y="10681"/>
                    <a:pt x="4001" y="10633"/>
                  </a:cubicBezTo>
                  <a:cubicBezTo>
                    <a:pt x="3727" y="10621"/>
                    <a:pt x="3429" y="10562"/>
                    <a:pt x="3143" y="10526"/>
                  </a:cubicBezTo>
                  <a:cubicBezTo>
                    <a:pt x="2548" y="10419"/>
                    <a:pt x="1965" y="10300"/>
                    <a:pt x="1369" y="10181"/>
                  </a:cubicBezTo>
                  <a:cubicBezTo>
                    <a:pt x="1072" y="10121"/>
                    <a:pt x="846" y="9990"/>
                    <a:pt x="703" y="9693"/>
                  </a:cubicBezTo>
                  <a:cubicBezTo>
                    <a:pt x="488" y="9288"/>
                    <a:pt x="417" y="8871"/>
                    <a:pt x="310" y="8454"/>
                  </a:cubicBezTo>
                  <a:cubicBezTo>
                    <a:pt x="238" y="8157"/>
                    <a:pt x="191" y="7847"/>
                    <a:pt x="131" y="7550"/>
                  </a:cubicBezTo>
                  <a:cubicBezTo>
                    <a:pt x="72" y="7073"/>
                    <a:pt x="0" y="6657"/>
                    <a:pt x="179" y="61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"/>
            <p:cNvSpPr/>
            <p:nvPr/>
          </p:nvSpPr>
          <p:spPr>
            <a:xfrm>
              <a:off x="2791232" y="3901883"/>
              <a:ext cx="615662" cy="243744"/>
            </a:xfrm>
            <a:custGeom>
              <a:rect b="b" l="l" r="r" t="t"/>
              <a:pathLst>
                <a:path extrusionOk="0" h="7038" w="17777">
                  <a:moveTo>
                    <a:pt x="0" y="5668"/>
                  </a:moveTo>
                  <a:cubicBezTo>
                    <a:pt x="298" y="5370"/>
                    <a:pt x="298" y="5370"/>
                    <a:pt x="334" y="5001"/>
                  </a:cubicBezTo>
                  <a:cubicBezTo>
                    <a:pt x="1119" y="4477"/>
                    <a:pt x="1953" y="3953"/>
                    <a:pt x="2763" y="3406"/>
                  </a:cubicBezTo>
                  <a:cubicBezTo>
                    <a:pt x="3394" y="2977"/>
                    <a:pt x="4084" y="2632"/>
                    <a:pt x="4751" y="2275"/>
                  </a:cubicBezTo>
                  <a:cubicBezTo>
                    <a:pt x="5406" y="1929"/>
                    <a:pt x="6108" y="1644"/>
                    <a:pt x="6834" y="1441"/>
                  </a:cubicBezTo>
                  <a:cubicBezTo>
                    <a:pt x="7085" y="1370"/>
                    <a:pt x="7358" y="1274"/>
                    <a:pt x="7608" y="1179"/>
                  </a:cubicBezTo>
                  <a:cubicBezTo>
                    <a:pt x="7739" y="1143"/>
                    <a:pt x="7882" y="1084"/>
                    <a:pt x="8025" y="1048"/>
                  </a:cubicBezTo>
                  <a:cubicBezTo>
                    <a:pt x="8918" y="846"/>
                    <a:pt x="9811" y="643"/>
                    <a:pt x="10704" y="453"/>
                  </a:cubicBezTo>
                  <a:cubicBezTo>
                    <a:pt x="10883" y="417"/>
                    <a:pt x="11073" y="417"/>
                    <a:pt x="11252" y="393"/>
                  </a:cubicBezTo>
                  <a:cubicBezTo>
                    <a:pt x="11752" y="370"/>
                    <a:pt x="12240" y="262"/>
                    <a:pt x="12728" y="191"/>
                  </a:cubicBezTo>
                  <a:cubicBezTo>
                    <a:pt x="13300" y="96"/>
                    <a:pt x="13895" y="96"/>
                    <a:pt x="14466" y="60"/>
                  </a:cubicBezTo>
                  <a:cubicBezTo>
                    <a:pt x="15002" y="12"/>
                    <a:pt x="15538" y="0"/>
                    <a:pt x="16074" y="131"/>
                  </a:cubicBezTo>
                  <a:cubicBezTo>
                    <a:pt x="16312" y="191"/>
                    <a:pt x="16574" y="179"/>
                    <a:pt x="16824" y="179"/>
                  </a:cubicBezTo>
                  <a:cubicBezTo>
                    <a:pt x="17205" y="179"/>
                    <a:pt x="17502" y="322"/>
                    <a:pt x="17669" y="679"/>
                  </a:cubicBezTo>
                  <a:cubicBezTo>
                    <a:pt x="17705" y="739"/>
                    <a:pt x="17729" y="786"/>
                    <a:pt x="17776" y="870"/>
                  </a:cubicBezTo>
                  <a:cubicBezTo>
                    <a:pt x="17610" y="1322"/>
                    <a:pt x="17312" y="1691"/>
                    <a:pt x="16943" y="1989"/>
                  </a:cubicBezTo>
                  <a:cubicBezTo>
                    <a:pt x="16455" y="2370"/>
                    <a:pt x="15943" y="2727"/>
                    <a:pt x="15443" y="3108"/>
                  </a:cubicBezTo>
                  <a:cubicBezTo>
                    <a:pt x="14907" y="3513"/>
                    <a:pt x="14288" y="3775"/>
                    <a:pt x="13716" y="4084"/>
                  </a:cubicBezTo>
                  <a:cubicBezTo>
                    <a:pt x="13264" y="4346"/>
                    <a:pt x="12788" y="4549"/>
                    <a:pt x="12311" y="4751"/>
                  </a:cubicBezTo>
                  <a:cubicBezTo>
                    <a:pt x="11704" y="5013"/>
                    <a:pt x="11073" y="5251"/>
                    <a:pt x="10454" y="5465"/>
                  </a:cubicBezTo>
                  <a:cubicBezTo>
                    <a:pt x="9930" y="5668"/>
                    <a:pt x="9394" y="5823"/>
                    <a:pt x="8859" y="6025"/>
                  </a:cubicBezTo>
                  <a:cubicBezTo>
                    <a:pt x="8811" y="6037"/>
                    <a:pt x="8787" y="6061"/>
                    <a:pt x="8739" y="6061"/>
                  </a:cubicBezTo>
                  <a:cubicBezTo>
                    <a:pt x="8073" y="6108"/>
                    <a:pt x="7477" y="6454"/>
                    <a:pt x="6811" y="6525"/>
                  </a:cubicBezTo>
                  <a:cubicBezTo>
                    <a:pt x="6311" y="6585"/>
                    <a:pt x="5822" y="6716"/>
                    <a:pt x="5334" y="6799"/>
                  </a:cubicBezTo>
                  <a:cubicBezTo>
                    <a:pt x="4846" y="6870"/>
                    <a:pt x="4346" y="6930"/>
                    <a:pt x="3846" y="6978"/>
                  </a:cubicBezTo>
                  <a:cubicBezTo>
                    <a:pt x="3263" y="7037"/>
                    <a:pt x="2679" y="6989"/>
                    <a:pt x="2108" y="6954"/>
                  </a:cubicBezTo>
                  <a:cubicBezTo>
                    <a:pt x="1370" y="6918"/>
                    <a:pt x="738" y="6632"/>
                    <a:pt x="215" y="6144"/>
                  </a:cubicBezTo>
                  <a:cubicBezTo>
                    <a:pt x="119" y="6013"/>
                    <a:pt x="84" y="5835"/>
                    <a:pt x="0" y="566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"/>
            <p:cNvSpPr/>
            <p:nvPr/>
          </p:nvSpPr>
          <p:spPr>
            <a:xfrm>
              <a:off x="2442379" y="3878368"/>
              <a:ext cx="1512505" cy="949658"/>
            </a:xfrm>
            <a:custGeom>
              <a:rect b="b" l="l" r="r" t="t"/>
              <a:pathLst>
                <a:path extrusionOk="0" h="27421" w="43673">
                  <a:moveTo>
                    <a:pt x="32040" y="9847"/>
                  </a:moveTo>
                  <a:cubicBezTo>
                    <a:pt x="32933" y="9371"/>
                    <a:pt x="33862" y="9228"/>
                    <a:pt x="34803" y="9109"/>
                  </a:cubicBezTo>
                  <a:cubicBezTo>
                    <a:pt x="35076" y="9085"/>
                    <a:pt x="35374" y="9026"/>
                    <a:pt x="35660" y="8978"/>
                  </a:cubicBezTo>
                  <a:lnTo>
                    <a:pt x="36469" y="8895"/>
                  </a:lnTo>
                  <a:cubicBezTo>
                    <a:pt x="36565" y="8871"/>
                    <a:pt x="36672" y="8907"/>
                    <a:pt x="36779" y="8871"/>
                  </a:cubicBezTo>
                  <a:cubicBezTo>
                    <a:pt x="37446" y="8680"/>
                    <a:pt x="38136" y="8740"/>
                    <a:pt x="38815" y="8800"/>
                  </a:cubicBezTo>
                  <a:cubicBezTo>
                    <a:pt x="38970" y="8811"/>
                    <a:pt x="39101" y="8835"/>
                    <a:pt x="39244" y="8835"/>
                  </a:cubicBezTo>
                  <a:cubicBezTo>
                    <a:pt x="40065" y="8776"/>
                    <a:pt x="40851" y="8895"/>
                    <a:pt x="41625" y="9169"/>
                  </a:cubicBezTo>
                  <a:cubicBezTo>
                    <a:pt x="41672" y="9192"/>
                    <a:pt x="41708" y="9216"/>
                    <a:pt x="41744" y="9216"/>
                  </a:cubicBezTo>
                  <a:cubicBezTo>
                    <a:pt x="42220" y="9216"/>
                    <a:pt x="42518" y="9550"/>
                    <a:pt x="42875" y="9800"/>
                  </a:cubicBezTo>
                  <a:cubicBezTo>
                    <a:pt x="43292" y="10097"/>
                    <a:pt x="43411" y="10526"/>
                    <a:pt x="43577" y="10943"/>
                  </a:cubicBezTo>
                  <a:cubicBezTo>
                    <a:pt x="43673" y="11181"/>
                    <a:pt x="43649" y="11478"/>
                    <a:pt x="43649" y="11752"/>
                  </a:cubicBezTo>
                  <a:cubicBezTo>
                    <a:pt x="43637" y="12109"/>
                    <a:pt x="43589" y="12443"/>
                    <a:pt x="43542" y="12800"/>
                  </a:cubicBezTo>
                  <a:cubicBezTo>
                    <a:pt x="43530" y="12907"/>
                    <a:pt x="43530" y="13026"/>
                    <a:pt x="43470" y="13098"/>
                  </a:cubicBezTo>
                  <a:cubicBezTo>
                    <a:pt x="43161" y="13550"/>
                    <a:pt x="43089" y="14110"/>
                    <a:pt x="42815" y="14574"/>
                  </a:cubicBezTo>
                  <a:cubicBezTo>
                    <a:pt x="42554" y="15026"/>
                    <a:pt x="42268" y="15455"/>
                    <a:pt x="41982" y="15896"/>
                  </a:cubicBezTo>
                  <a:cubicBezTo>
                    <a:pt x="41911" y="16015"/>
                    <a:pt x="41803" y="16122"/>
                    <a:pt x="41720" y="16241"/>
                  </a:cubicBezTo>
                  <a:cubicBezTo>
                    <a:pt x="40899" y="17301"/>
                    <a:pt x="39934" y="18217"/>
                    <a:pt x="38994" y="19158"/>
                  </a:cubicBezTo>
                  <a:cubicBezTo>
                    <a:pt x="38339" y="19801"/>
                    <a:pt x="37636" y="20396"/>
                    <a:pt x="36910" y="20944"/>
                  </a:cubicBezTo>
                  <a:cubicBezTo>
                    <a:pt x="36422" y="21313"/>
                    <a:pt x="35886" y="21658"/>
                    <a:pt x="35362" y="21992"/>
                  </a:cubicBezTo>
                  <a:cubicBezTo>
                    <a:pt x="35065" y="22182"/>
                    <a:pt x="34719" y="22301"/>
                    <a:pt x="34410" y="22468"/>
                  </a:cubicBezTo>
                  <a:cubicBezTo>
                    <a:pt x="34029" y="22670"/>
                    <a:pt x="33636" y="22885"/>
                    <a:pt x="33267" y="23099"/>
                  </a:cubicBezTo>
                  <a:cubicBezTo>
                    <a:pt x="32695" y="23444"/>
                    <a:pt x="32100" y="23718"/>
                    <a:pt x="31516" y="24039"/>
                  </a:cubicBezTo>
                  <a:cubicBezTo>
                    <a:pt x="31112" y="24266"/>
                    <a:pt x="30671" y="24444"/>
                    <a:pt x="30278" y="24706"/>
                  </a:cubicBezTo>
                  <a:cubicBezTo>
                    <a:pt x="29945" y="24944"/>
                    <a:pt x="29540" y="25075"/>
                    <a:pt x="29159" y="25242"/>
                  </a:cubicBezTo>
                  <a:cubicBezTo>
                    <a:pt x="29004" y="25325"/>
                    <a:pt x="28826" y="25349"/>
                    <a:pt x="28695" y="25432"/>
                  </a:cubicBezTo>
                  <a:cubicBezTo>
                    <a:pt x="28147" y="25825"/>
                    <a:pt x="27516" y="26052"/>
                    <a:pt x="26897" y="26254"/>
                  </a:cubicBezTo>
                  <a:cubicBezTo>
                    <a:pt x="26790" y="26290"/>
                    <a:pt x="26718" y="26349"/>
                    <a:pt x="26611" y="26385"/>
                  </a:cubicBezTo>
                  <a:cubicBezTo>
                    <a:pt x="26456" y="26468"/>
                    <a:pt x="26313" y="26552"/>
                    <a:pt x="26159" y="26599"/>
                  </a:cubicBezTo>
                  <a:cubicBezTo>
                    <a:pt x="25528" y="26778"/>
                    <a:pt x="24885" y="26921"/>
                    <a:pt x="24242" y="27087"/>
                  </a:cubicBezTo>
                  <a:cubicBezTo>
                    <a:pt x="24123" y="27123"/>
                    <a:pt x="23992" y="27123"/>
                    <a:pt x="23873" y="27135"/>
                  </a:cubicBezTo>
                  <a:cubicBezTo>
                    <a:pt x="23754" y="27147"/>
                    <a:pt x="23611" y="27099"/>
                    <a:pt x="23504" y="27147"/>
                  </a:cubicBezTo>
                  <a:cubicBezTo>
                    <a:pt x="22980" y="27337"/>
                    <a:pt x="22432" y="27218"/>
                    <a:pt x="21896" y="27302"/>
                  </a:cubicBezTo>
                  <a:cubicBezTo>
                    <a:pt x="21087" y="27421"/>
                    <a:pt x="20289" y="27207"/>
                    <a:pt x="19479" y="27337"/>
                  </a:cubicBezTo>
                  <a:cubicBezTo>
                    <a:pt x="18717" y="27218"/>
                    <a:pt x="17955" y="27337"/>
                    <a:pt x="17193" y="27242"/>
                  </a:cubicBezTo>
                  <a:cubicBezTo>
                    <a:pt x="17086" y="27218"/>
                    <a:pt x="16979" y="27218"/>
                    <a:pt x="16896" y="27183"/>
                  </a:cubicBezTo>
                  <a:cubicBezTo>
                    <a:pt x="16657" y="27076"/>
                    <a:pt x="16431" y="27016"/>
                    <a:pt x="16169" y="27064"/>
                  </a:cubicBezTo>
                  <a:cubicBezTo>
                    <a:pt x="16110" y="27076"/>
                    <a:pt x="16050" y="27040"/>
                    <a:pt x="15991" y="27028"/>
                  </a:cubicBezTo>
                  <a:cubicBezTo>
                    <a:pt x="15407" y="26861"/>
                    <a:pt x="14836" y="26683"/>
                    <a:pt x="14252" y="26528"/>
                  </a:cubicBezTo>
                  <a:cubicBezTo>
                    <a:pt x="14062" y="26468"/>
                    <a:pt x="13859" y="26409"/>
                    <a:pt x="13657" y="26361"/>
                  </a:cubicBezTo>
                  <a:cubicBezTo>
                    <a:pt x="13443" y="26302"/>
                    <a:pt x="13217" y="26290"/>
                    <a:pt x="13026" y="26135"/>
                  </a:cubicBezTo>
                  <a:cubicBezTo>
                    <a:pt x="12990" y="26111"/>
                    <a:pt x="12955" y="26087"/>
                    <a:pt x="12907" y="26075"/>
                  </a:cubicBezTo>
                  <a:cubicBezTo>
                    <a:pt x="12335" y="25944"/>
                    <a:pt x="11776" y="25766"/>
                    <a:pt x="11204" y="25671"/>
                  </a:cubicBezTo>
                  <a:cubicBezTo>
                    <a:pt x="10811" y="25611"/>
                    <a:pt x="10430" y="25516"/>
                    <a:pt x="10061" y="25397"/>
                  </a:cubicBezTo>
                  <a:cubicBezTo>
                    <a:pt x="9871" y="25337"/>
                    <a:pt x="9657" y="25290"/>
                    <a:pt x="9454" y="25254"/>
                  </a:cubicBezTo>
                  <a:cubicBezTo>
                    <a:pt x="8942" y="25182"/>
                    <a:pt x="8406" y="25218"/>
                    <a:pt x="7930" y="24980"/>
                  </a:cubicBezTo>
                  <a:cubicBezTo>
                    <a:pt x="7859" y="24944"/>
                    <a:pt x="7763" y="24932"/>
                    <a:pt x="7692" y="24932"/>
                  </a:cubicBezTo>
                  <a:cubicBezTo>
                    <a:pt x="7061" y="24873"/>
                    <a:pt x="6418" y="24801"/>
                    <a:pt x="5799" y="24575"/>
                  </a:cubicBezTo>
                  <a:cubicBezTo>
                    <a:pt x="4668" y="24480"/>
                    <a:pt x="3739" y="23873"/>
                    <a:pt x="2691" y="23528"/>
                  </a:cubicBezTo>
                  <a:cubicBezTo>
                    <a:pt x="2429" y="23444"/>
                    <a:pt x="2191" y="23254"/>
                    <a:pt x="1953" y="23087"/>
                  </a:cubicBezTo>
                  <a:cubicBezTo>
                    <a:pt x="1513" y="22777"/>
                    <a:pt x="1036" y="22504"/>
                    <a:pt x="620" y="22146"/>
                  </a:cubicBezTo>
                  <a:cubicBezTo>
                    <a:pt x="286" y="21861"/>
                    <a:pt x="72" y="21539"/>
                    <a:pt x="1" y="21230"/>
                  </a:cubicBezTo>
                  <a:cubicBezTo>
                    <a:pt x="84" y="20551"/>
                    <a:pt x="524" y="20194"/>
                    <a:pt x="882" y="19801"/>
                  </a:cubicBezTo>
                  <a:cubicBezTo>
                    <a:pt x="953" y="19718"/>
                    <a:pt x="1025" y="19646"/>
                    <a:pt x="1120" y="19587"/>
                  </a:cubicBezTo>
                  <a:cubicBezTo>
                    <a:pt x="1965" y="19063"/>
                    <a:pt x="2763" y="18467"/>
                    <a:pt x="3656" y="18027"/>
                  </a:cubicBezTo>
                  <a:cubicBezTo>
                    <a:pt x="3894" y="17908"/>
                    <a:pt x="4168" y="17836"/>
                    <a:pt x="4406" y="17729"/>
                  </a:cubicBezTo>
                  <a:cubicBezTo>
                    <a:pt x="4942" y="17491"/>
                    <a:pt x="5466" y="17253"/>
                    <a:pt x="6001" y="17015"/>
                  </a:cubicBezTo>
                  <a:cubicBezTo>
                    <a:pt x="6085" y="16967"/>
                    <a:pt x="6192" y="16920"/>
                    <a:pt x="6275" y="16908"/>
                  </a:cubicBezTo>
                  <a:cubicBezTo>
                    <a:pt x="6787" y="16824"/>
                    <a:pt x="7275" y="16658"/>
                    <a:pt x="7752" y="16431"/>
                  </a:cubicBezTo>
                  <a:cubicBezTo>
                    <a:pt x="7942" y="16348"/>
                    <a:pt x="8144" y="16265"/>
                    <a:pt x="8347" y="16289"/>
                  </a:cubicBezTo>
                  <a:cubicBezTo>
                    <a:pt x="8406" y="16289"/>
                    <a:pt x="8478" y="16289"/>
                    <a:pt x="8525" y="16265"/>
                  </a:cubicBezTo>
                  <a:cubicBezTo>
                    <a:pt x="9037" y="16050"/>
                    <a:pt x="9573" y="15967"/>
                    <a:pt x="10085" y="15872"/>
                  </a:cubicBezTo>
                  <a:cubicBezTo>
                    <a:pt x="10180" y="15848"/>
                    <a:pt x="10276" y="15777"/>
                    <a:pt x="10359" y="15729"/>
                  </a:cubicBezTo>
                  <a:cubicBezTo>
                    <a:pt x="10240" y="14657"/>
                    <a:pt x="10133" y="13610"/>
                    <a:pt x="10014" y="12550"/>
                  </a:cubicBezTo>
                  <a:cubicBezTo>
                    <a:pt x="9990" y="12276"/>
                    <a:pt x="9907" y="12026"/>
                    <a:pt x="9871" y="11764"/>
                  </a:cubicBezTo>
                  <a:cubicBezTo>
                    <a:pt x="9740" y="10895"/>
                    <a:pt x="9573" y="10038"/>
                    <a:pt x="9549" y="9157"/>
                  </a:cubicBezTo>
                  <a:cubicBezTo>
                    <a:pt x="9549" y="9002"/>
                    <a:pt x="9538" y="8871"/>
                    <a:pt x="9549" y="8728"/>
                  </a:cubicBezTo>
                  <a:cubicBezTo>
                    <a:pt x="9573" y="8085"/>
                    <a:pt x="9597" y="7442"/>
                    <a:pt x="9597" y="6787"/>
                  </a:cubicBezTo>
                  <a:cubicBezTo>
                    <a:pt x="9597" y="6561"/>
                    <a:pt x="9764" y="6371"/>
                    <a:pt x="9752" y="6192"/>
                  </a:cubicBezTo>
                  <a:cubicBezTo>
                    <a:pt x="9704" y="5775"/>
                    <a:pt x="9942" y="5549"/>
                    <a:pt x="10204" y="5299"/>
                  </a:cubicBezTo>
                  <a:cubicBezTo>
                    <a:pt x="10740" y="4775"/>
                    <a:pt x="11359" y="4335"/>
                    <a:pt x="11978" y="3930"/>
                  </a:cubicBezTo>
                  <a:cubicBezTo>
                    <a:pt x="12490" y="3608"/>
                    <a:pt x="13002" y="3287"/>
                    <a:pt x="13526" y="2989"/>
                  </a:cubicBezTo>
                  <a:cubicBezTo>
                    <a:pt x="13836" y="2811"/>
                    <a:pt x="14157" y="2680"/>
                    <a:pt x="14479" y="2537"/>
                  </a:cubicBezTo>
                  <a:cubicBezTo>
                    <a:pt x="15288" y="2144"/>
                    <a:pt x="16098" y="1787"/>
                    <a:pt x="16955" y="1501"/>
                  </a:cubicBezTo>
                  <a:cubicBezTo>
                    <a:pt x="17741" y="1251"/>
                    <a:pt x="18562" y="1084"/>
                    <a:pt x="19360" y="870"/>
                  </a:cubicBezTo>
                  <a:cubicBezTo>
                    <a:pt x="20110" y="644"/>
                    <a:pt x="20896" y="691"/>
                    <a:pt x="21622" y="465"/>
                  </a:cubicBezTo>
                  <a:cubicBezTo>
                    <a:pt x="22396" y="227"/>
                    <a:pt x="23182" y="239"/>
                    <a:pt x="23980" y="215"/>
                  </a:cubicBezTo>
                  <a:cubicBezTo>
                    <a:pt x="24492" y="191"/>
                    <a:pt x="25004" y="108"/>
                    <a:pt x="25528" y="215"/>
                  </a:cubicBezTo>
                  <a:cubicBezTo>
                    <a:pt x="25623" y="227"/>
                    <a:pt x="25730" y="215"/>
                    <a:pt x="25837" y="179"/>
                  </a:cubicBezTo>
                  <a:cubicBezTo>
                    <a:pt x="26278" y="48"/>
                    <a:pt x="26730" y="48"/>
                    <a:pt x="27194" y="13"/>
                  </a:cubicBezTo>
                  <a:cubicBezTo>
                    <a:pt x="27528" y="1"/>
                    <a:pt x="27802" y="132"/>
                    <a:pt x="28064" y="275"/>
                  </a:cubicBezTo>
                  <a:cubicBezTo>
                    <a:pt x="28171" y="310"/>
                    <a:pt x="28230" y="453"/>
                    <a:pt x="28290" y="548"/>
                  </a:cubicBezTo>
                  <a:cubicBezTo>
                    <a:pt x="28468" y="929"/>
                    <a:pt x="28647" y="1299"/>
                    <a:pt x="28802" y="1680"/>
                  </a:cubicBezTo>
                  <a:cubicBezTo>
                    <a:pt x="29040" y="2275"/>
                    <a:pt x="29254" y="2894"/>
                    <a:pt x="29480" y="3489"/>
                  </a:cubicBezTo>
                  <a:cubicBezTo>
                    <a:pt x="29540" y="3668"/>
                    <a:pt x="29588" y="3847"/>
                    <a:pt x="29659" y="4025"/>
                  </a:cubicBezTo>
                  <a:cubicBezTo>
                    <a:pt x="29992" y="4751"/>
                    <a:pt x="30135" y="5525"/>
                    <a:pt x="30385" y="6263"/>
                  </a:cubicBezTo>
                  <a:cubicBezTo>
                    <a:pt x="30433" y="6406"/>
                    <a:pt x="30481" y="6537"/>
                    <a:pt x="30576" y="6656"/>
                  </a:cubicBezTo>
                  <a:cubicBezTo>
                    <a:pt x="30826" y="7014"/>
                    <a:pt x="31028" y="7383"/>
                    <a:pt x="31195" y="7799"/>
                  </a:cubicBezTo>
                  <a:cubicBezTo>
                    <a:pt x="31421" y="8478"/>
                    <a:pt x="31731" y="9133"/>
                    <a:pt x="32040" y="9847"/>
                  </a:cubicBezTo>
                  <a:close/>
                  <a:moveTo>
                    <a:pt x="751" y="21170"/>
                  </a:moveTo>
                  <a:cubicBezTo>
                    <a:pt x="858" y="21396"/>
                    <a:pt x="1048" y="21575"/>
                    <a:pt x="1239" y="21706"/>
                  </a:cubicBezTo>
                  <a:cubicBezTo>
                    <a:pt x="1537" y="21932"/>
                    <a:pt x="1846" y="22134"/>
                    <a:pt x="2156" y="22325"/>
                  </a:cubicBezTo>
                  <a:cubicBezTo>
                    <a:pt x="2680" y="22623"/>
                    <a:pt x="3215" y="22908"/>
                    <a:pt x="3751" y="23182"/>
                  </a:cubicBezTo>
                  <a:cubicBezTo>
                    <a:pt x="3977" y="23301"/>
                    <a:pt x="4204" y="23420"/>
                    <a:pt x="4442" y="23480"/>
                  </a:cubicBezTo>
                  <a:cubicBezTo>
                    <a:pt x="4989" y="23623"/>
                    <a:pt x="5549" y="23778"/>
                    <a:pt x="6120" y="23861"/>
                  </a:cubicBezTo>
                  <a:cubicBezTo>
                    <a:pt x="6656" y="23956"/>
                    <a:pt x="7156" y="24099"/>
                    <a:pt x="7692" y="24206"/>
                  </a:cubicBezTo>
                  <a:cubicBezTo>
                    <a:pt x="8097" y="24278"/>
                    <a:pt x="8514" y="24337"/>
                    <a:pt x="8918" y="24385"/>
                  </a:cubicBezTo>
                  <a:cubicBezTo>
                    <a:pt x="9085" y="24397"/>
                    <a:pt x="9240" y="24432"/>
                    <a:pt x="9407" y="24456"/>
                  </a:cubicBezTo>
                  <a:cubicBezTo>
                    <a:pt x="10419" y="24611"/>
                    <a:pt x="11371" y="24968"/>
                    <a:pt x="12371" y="25171"/>
                  </a:cubicBezTo>
                  <a:cubicBezTo>
                    <a:pt x="13097" y="25325"/>
                    <a:pt x="13812" y="25540"/>
                    <a:pt x="14514" y="25825"/>
                  </a:cubicBezTo>
                  <a:cubicBezTo>
                    <a:pt x="14991" y="26016"/>
                    <a:pt x="15491" y="26159"/>
                    <a:pt x="16003" y="26254"/>
                  </a:cubicBezTo>
                  <a:cubicBezTo>
                    <a:pt x="16717" y="26409"/>
                    <a:pt x="17431" y="26492"/>
                    <a:pt x="18158" y="26516"/>
                  </a:cubicBezTo>
                  <a:cubicBezTo>
                    <a:pt x="18348" y="26516"/>
                    <a:pt x="18527" y="26552"/>
                    <a:pt x="18705" y="26575"/>
                  </a:cubicBezTo>
                  <a:cubicBezTo>
                    <a:pt x="18848" y="26587"/>
                    <a:pt x="18991" y="26587"/>
                    <a:pt x="19146" y="26575"/>
                  </a:cubicBezTo>
                  <a:cubicBezTo>
                    <a:pt x="19229" y="26575"/>
                    <a:pt x="19301" y="26528"/>
                    <a:pt x="19384" y="26528"/>
                  </a:cubicBezTo>
                  <a:lnTo>
                    <a:pt x="21801" y="26528"/>
                  </a:lnTo>
                  <a:lnTo>
                    <a:pt x="22182" y="26528"/>
                  </a:lnTo>
                  <a:cubicBezTo>
                    <a:pt x="23027" y="26492"/>
                    <a:pt x="23861" y="26254"/>
                    <a:pt x="24694" y="26183"/>
                  </a:cubicBezTo>
                  <a:cubicBezTo>
                    <a:pt x="24873" y="26171"/>
                    <a:pt x="25063" y="26111"/>
                    <a:pt x="25230" y="26040"/>
                  </a:cubicBezTo>
                  <a:cubicBezTo>
                    <a:pt x="25956" y="25754"/>
                    <a:pt x="26730" y="25587"/>
                    <a:pt x="27433" y="25206"/>
                  </a:cubicBezTo>
                  <a:cubicBezTo>
                    <a:pt x="27504" y="25159"/>
                    <a:pt x="27599" y="25159"/>
                    <a:pt x="27671" y="25123"/>
                  </a:cubicBezTo>
                  <a:cubicBezTo>
                    <a:pt x="27814" y="25063"/>
                    <a:pt x="27968" y="24992"/>
                    <a:pt x="28111" y="24921"/>
                  </a:cubicBezTo>
                  <a:cubicBezTo>
                    <a:pt x="28266" y="24849"/>
                    <a:pt x="28397" y="24742"/>
                    <a:pt x="28540" y="24682"/>
                  </a:cubicBezTo>
                  <a:cubicBezTo>
                    <a:pt x="28992" y="24492"/>
                    <a:pt x="29492" y="24385"/>
                    <a:pt x="29873" y="24016"/>
                  </a:cubicBezTo>
                  <a:cubicBezTo>
                    <a:pt x="29885" y="23992"/>
                    <a:pt x="29897" y="23992"/>
                    <a:pt x="29933" y="23980"/>
                  </a:cubicBezTo>
                  <a:cubicBezTo>
                    <a:pt x="30362" y="23873"/>
                    <a:pt x="30707" y="23575"/>
                    <a:pt x="31100" y="23432"/>
                  </a:cubicBezTo>
                  <a:cubicBezTo>
                    <a:pt x="31505" y="23277"/>
                    <a:pt x="31850" y="22980"/>
                    <a:pt x="32219" y="22742"/>
                  </a:cubicBezTo>
                  <a:cubicBezTo>
                    <a:pt x="32314" y="22682"/>
                    <a:pt x="32398" y="22623"/>
                    <a:pt x="32493" y="22587"/>
                  </a:cubicBezTo>
                  <a:cubicBezTo>
                    <a:pt x="33148" y="22254"/>
                    <a:pt x="33814" y="21992"/>
                    <a:pt x="34410" y="21575"/>
                  </a:cubicBezTo>
                  <a:cubicBezTo>
                    <a:pt x="34457" y="21539"/>
                    <a:pt x="34529" y="21527"/>
                    <a:pt x="34588" y="21515"/>
                  </a:cubicBezTo>
                  <a:cubicBezTo>
                    <a:pt x="34910" y="21432"/>
                    <a:pt x="35207" y="21289"/>
                    <a:pt x="35469" y="21051"/>
                  </a:cubicBezTo>
                  <a:cubicBezTo>
                    <a:pt x="35660" y="20872"/>
                    <a:pt x="35898" y="20741"/>
                    <a:pt x="36124" y="20575"/>
                  </a:cubicBezTo>
                  <a:cubicBezTo>
                    <a:pt x="36815" y="20051"/>
                    <a:pt x="37553" y="19563"/>
                    <a:pt x="38160" y="18932"/>
                  </a:cubicBezTo>
                  <a:cubicBezTo>
                    <a:pt x="38446" y="18658"/>
                    <a:pt x="38708" y="18372"/>
                    <a:pt x="39005" y="18122"/>
                  </a:cubicBezTo>
                  <a:cubicBezTo>
                    <a:pt x="39660" y="17539"/>
                    <a:pt x="40232" y="16884"/>
                    <a:pt x="40720" y="16146"/>
                  </a:cubicBezTo>
                  <a:cubicBezTo>
                    <a:pt x="40803" y="16015"/>
                    <a:pt x="40910" y="15884"/>
                    <a:pt x="41030" y="15765"/>
                  </a:cubicBezTo>
                  <a:cubicBezTo>
                    <a:pt x="41589" y="15229"/>
                    <a:pt x="41815" y="14503"/>
                    <a:pt x="42220" y="13872"/>
                  </a:cubicBezTo>
                  <a:cubicBezTo>
                    <a:pt x="42232" y="13848"/>
                    <a:pt x="42256" y="13800"/>
                    <a:pt x="42268" y="13752"/>
                  </a:cubicBezTo>
                  <a:cubicBezTo>
                    <a:pt x="42470" y="13157"/>
                    <a:pt x="42685" y="12574"/>
                    <a:pt x="42875" y="11978"/>
                  </a:cubicBezTo>
                  <a:cubicBezTo>
                    <a:pt x="42923" y="11847"/>
                    <a:pt x="42946" y="11705"/>
                    <a:pt x="42935" y="11550"/>
                  </a:cubicBezTo>
                  <a:cubicBezTo>
                    <a:pt x="42875" y="10978"/>
                    <a:pt x="42649" y="10454"/>
                    <a:pt x="42149" y="10121"/>
                  </a:cubicBezTo>
                  <a:cubicBezTo>
                    <a:pt x="41792" y="9895"/>
                    <a:pt x="41375" y="9704"/>
                    <a:pt x="40946" y="9621"/>
                  </a:cubicBezTo>
                  <a:cubicBezTo>
                    <a:pt x="40387" y="9502"/>
                    <a:pt x="39827" y="9490"/>
                    <a:pt x="39279" y="9466"/>
                  </a:cubicBezTo>
                  <a:cubicBezTo>
                    <a:pt x="38541" y="9454"/>
                    <a:pt x="37815" y="9454"/>
                    <a:pt x="37089" y="9502"/>
                  </a:cubicBezTo>
                  <a:cubicBezTo>
                    <a:pt x="36386" y="9550"/>
                    <a:pt x="35672" y="9621"/>
                    <a:pt x="34969" y="9692"/>
                  </a:cubicBezTo>
                  <a:cubicBezTo>
                    <a:pt x="34648" y="9728"/>
                    <a:pt x="34314" y="9788"/>
                    <a:pt x="33993" y="9847"/>
                  </a:cubicBezTo>
                  <a:cubicBezTo>
                    <a:pt x="33660" y="9895"/>
                    <a:pt x="33338" y="9954"/>
                    <a:pt x="33005" y="10038"/>
                  </a:cubicBezTo>
                  <a:cubicBezTo>
                    <a:pt x="32755" y="10097"/>
                    <a:pt x="32505" y="10193"/>
                    <a:pt x="32219" y="10300"/>
                  </a:cubicBezTo>
                  <a:cubicBezTo>
                    <a:pt x="32195" y="10490"/>
                    <a:pt x="32171" y="10704"/>
                    <a:pt x="32290" y="10895"/>
                  </a:cubicBezTo>
                  <a:cubicBezTo>
                    <a:pt x="32457" y="11169"/>
                    <a:pt x="32374" y="11526"/>
                    <a:pt x="32648" y="11728"/>
                  </a:cubicBezTo>
                  <a:cubicBezTo>
                    <a:pt x="32707" y="11776"/>
                    <a:pt x="32707" y="11943"/>
                    <a:pt x="32695" y="12026"/>
                  </a:cubicBezTo>
                  <a:cubicBezTo>
                    <a:pt x="32636" y="12217"/>
                    <a:pt x="32588" y="12443"/>
                    <a:pt x="32457" y="12598"/>
                  </a:cubicBezTo>
                  <a:cubicBezTo>
                    <a:pt x="31993" y="13169"/>
                    <a:pt x="31445" y="13693"/>
                    <a:pt x="30802" y="14086"/>
                  </a:cubicBezTo>
                  <a:cubicBezTo>
                    <a:pt x="29992" y="14586"/>
                    <a:pt x="29171" y="15074"/>
                    <a:pt x="28349" y="15574"/>
                  </a:cubicBezTo>
                  <a:cubicBezTo>
                    <a:pt x="28087" y="15729"/>
                    <a:pt x="27802" y="15848"/>
                    <a:pt x="27516" y="15991"/>
                  </a:cubicBezTo>
                  <a:cubicBezTo>
                    <a:pt x="27040" y="16205"/>
                    <a:pt x="26552" y="16372"/>
                    <a:pt x="26123" y="16658"/>
                  </a:cubicBezTo>
                  <a:cubicBezTo>
                    <a:pt x="25766" y="16884"/>
                    <a:pt x="25373" y="17015"/>
                    <a:pt x="25016" y="17205"/>
                  </a:cubicBezTo>
                  <a:cubicBezTo>
                    <a:pt x="24337" y="17562"/>
                    <a:pt x="23527" y="17598"/>
                    <a:pt x="22813" y="17872"/>
                  </a:cubicBezTo>
                  <a:cubicBezTo>
                    <a:pt x="22099" y="17908"/>
                    <a:pt x="21444" y="18229"/>
                    <a:pt x="20765" y="18384"/>
                  </a:cubicBezTo>
                  <a:cubicBezTo>
                    <a:pt x="20146" y="18515"/>
                    <a:pt x="19574" y="18741"/>
                    <a:pt x="18932" y="18741"/>
                  </a:cubicBezTo>
                  <a:cubicBezTo>
                    <a:pt x="18515" y="18741"/>
                    <a:pt x="18098" y="18741"/>
                    <a:pt x="17693" y="18801"/>
                  </a:cubicBezTo>
                  <a:cubicBezTo>
                    <a:pt x="17015" y="18908"/>
                    <a:pt x="16324" y="18884"/>
                    <a:pt x="15645" y="18884"/>
                  </a:cubicBezTo>
                  <a:cubicBezTo>
                    <a:pt x="15431" y="18884"/>
                    <a:pt x="15229" y="18765"/>
                    <a:pt x="15026" y="18813"/>
                  </a:cubicBezTo>
                  <a:cubicBezTo>
                    <a:pt x="14514" y="18932"/>
                    <a:pt x="14050" y="18741"/>
                    <a:pt x="13562" y="18634"/>
                  </a:cubicBezTo>
                  <a:cubicBezTo>
                    <a:pt x="12943" y="18515"/>
                    <a:pt x="12347" y="18324"/>
                    <a:pt x="11728" y="18265"/>
                  </a:cubicBezTo>
                  <a:cubicBezTo>
                    <a:pt x="11490" y="18229"/>
                    <a:pt x="11300" y="18134"/>
                    <a:pt x="11133" y="17955"/>
                  </a:cubicBezTo>
                  <a:cubicBezTo>
                    <a:pt x="10883" y="17670"/>
                    <a:pt x="10716" y="17324"/>
                    <a:pt x="10633" y="16955"/>
                  </a:cubicBezTo>
                  <a:cubicBezTo>
                    <a:pt x="10550" y="16681"/>
                    <a:pt x="10478" y="16408"/>
                    <a:pt x="10371" y="16050"/>
                  </a:cubicBezTo>
                  <a:cubicBezTo>
                    <a:pt x="9895" y="16539"/>
                    <a:pt x="9335" y="16658"/>
                    <a:pt x="8776" y="16860"/>
                  </a:cubicBezTo>
                  <a:cubicBezTo>
                    <a:pt x="8335" y="17027"/>
                    <a:pt x="7906" y="17277"/>
                    <a:pt x="7442" y="17372"/>
                  </a:cubicBezTo>
                  <a:cubicBezTo>
                    <a:pt x="6930" y="17479"/>
                    <a:pt x="6490" y="17801"/>
                    <a:pt x="5966" y="17848"/>
                  </a:cubicBezTo>
                  <a:cubicBezTo>
                    <a:pt x="5120" y="18229"/>
                    <a:pt x="4239" y="18563"/>
                    <a:pt x="3442" y="19039"/>
                  </a:cubicBezTo>
                  <a:cubicBezTo>
                    <a:pt x="3239" y="19158"/>
                    <a:pt x="3037" y="19265"/>
                    <a:pt x="2846" y="19360"/>
                  </a:cubicBezTo>
                  <a:cubicBezTo>
                    <a:pt x="2584" y="19515"/>
                    <a:pt x="2382" y="19718"/>
                    <a:pt x="2072" y="19765"/>
                  </a:cubicBezTo>
                  <a:cubicBezTo>
                    <a:pt x="1989" y="19777"/>
                    <a:pt x="1906" y="19837"/>
                    <a:pt x="1858" y="19896"/>
                  </a:cubicBezTo>
                  <a:cubicBezTo>
                    <a:pt x="1656" y="20218"/>
                    <a:pt x="1322" y="20420"/>
                    <a:pt x="1060" y="20658"/>
                  </a:cubicBezTo>
                  <a:cubicBezTo>
                    <a:pt x="941" y="20801"/>
                    <a:pt x="822" y="20944"/>
                    <a:pt x="751" y="21170"/>
                  </a:cubicBezTo>
                  <a:close/>
                  <a:moveTo>
                    <a:pt x="10133" y="7895"/>
                  </a:moveTo>
                  <a:cubicBezTo>
                    <a:pt x="10109" y="8002"/>
                    <a:pt x="10073" y="8038"/>
                    <a:pt x="10073" y="8073"/>
                  </a:cubicBezTo>
                  <a:cubicBezTo>
                    <a:pt x="10109" y="8859"/>
                    <a:pt x="10133" y="9645"/>
                    <a:pt x="10180" y="10443"/>
                  </a:cubicBezTo>
                  <a:cubicBezTo>
                    <a:pt x="10180" y="10538"/>
                    <a:pt x="10216" y="10645"/>
                    <a:pt x="10228" y="10752"/>
                  </a:cubicBezTo>
                  <a:cubicBezTo>
                    <a:pt x="10276" y="10990"/>
                    <a:pt x="10300" y="11240"/>
                    <a:pt x="10347" y="11478"/>
                  </a:cubicBezTo>
                  <a:cubicBezTo>
                    <a:pt x="10430" y="11955"/>
                    <a:pt x="10430" y="12431"/>
                    <a:pt x="10597" y="12895"/>
                  </a:cubicBezTo>
                  <a:cubicBezTo>
                    <a:pt x="10692" y="13157"/>
                    <a:pt x="10835" y="13312"/>
                    <a:pt x="11121" y="13336"/>
                  </a:cubicBezTo>
                  <a:cubicBezTo>
                    <a:pt x="11443" y="13360"/>
                    <a:pt x="11788" y="13383"/>
                    <a:pt x="12121" y="13431"/>
                  </a:cubicBezTo>
                  <a:cubicBezTo>
                    <a:pt x="12502" y="13491"/>
                    <a:pt x="12895" y="13574"/>
                    <a:pt x="13276" y="13633"/>
                  </a:cubicBezTo>
                  <a:cubicBezTo>
                    <a:pt x="13645" y="13681"/>
                    <a:pt x="14026" y="13741"/>
                    <a:pt x="14395" y="13693"/>
                  </a:cubicBezTo>
                  <a:cubicBezTo>
                    <a:pt x="14883" y="13657"/>
                    <a:pt x="15395" y="13657"/>
                    <a:pt x="15884" y="13633"/>
                  </a:cubicBezTo>
                  <a:lnTo>
                    <a:pt x="16372" y="13598"/>
                  </a:lnTo>
                  <a:cubicBezTo>
                    <a:pt x="16586" y="13562"/>
                    <a:pt x="16777" y="13538"/>
                    <a:pt x="16979" y="13502"/>
                  </a:cubicBezTo>
                  <a:cubicBezTo>
                    <a:pt x="17134" y="13491"/>
                    <a:pt x="17265" y="13479"/>
                    <a:pt x="17419" y="13455"/>
                  </a:cubicBezTo>
                  <a:cubicBezTo>
                    <a:pt x="17896" y="13383"/>
                    <a:pt x="18372" y="13324"/>
                    <a:pt x="18824" y="13252"/>
                  </a:cubicBezTo>
                  <a:cubicBezTo>
                    <a:pt x="18943" y="13241"/>
                    <a:pt x="19063" y="13205"/>
                    <a:pt x="19182" y="13181"/>
                  </a:cubicBezTo>
                  <a:cubicBezTo>
                    <a:pt x="19408" y="13121"/>
                    <a:pt x="19610" y="13038"/>
                    <a:pt x="19836" y="12979"/>
                  </a:cubicBezTo>
                  <a:cubicBezTo>
                    <a:pt x="20110" y="12907"/>
                    <a:pt x="20372" y="12883"/>
                    <a:pt x="20622" y="12788"/>
                  </a:cubicBezTo>
                  <a:cubicBezTo>
                    <a:pt x="21444" y="12443"/>
                    <a:pt x="22372" y="12407"/>
                    <a:pt x="23146" y="11931"/>
                  </a:cubicBezTo>
                  <a:cubicBezTo>
                    <a:pt x="23158" y="11907"/>
                    <a:pt x="23182" y="11931"/>
                    <a:pt x="23206" y="11907"/>
                  </a:cubicBezTo>
                  <a:cubicBezTo>
                    <a:pt x="23575" y="11776"/>
                    <a:pt x="23956" y="11669"/>
                    <a:pt x="24301" y="11514"/>
                  </a:cubicBezTo>
                  <a:cubicBezTo>
                    <a:pt x="25028" y="11169"/>
                    <a:pt x="25766" y="10800"/>
                    <a:pt x="26492" y="10454"/>
                  </a:cubicBezTo>
                  <a:cubicBezTo>
                    <a:pt x="26742" y="10335"/>
                    <a:pt x="26968" y="10204"/>
                    <a:pt x="27171" y="10026"/>
                  </a:cubicBezTo>
                  <a:cubicBezTo>
                    <a:pt x="27575" y="9692"/>
                    <a:pt x="27980" y="9371"/>
                    <a:pt x="28397" y="9050"/>
                  </a:cubicBezTo>
                  <a:cubicBezTo>
                    <a:pt x="28540" y="8930"/>
                    <a:pt x="28695" y="8835"/>
                    <a:pt x="28647" y="8609"/>
                  </a:cubicBezTo>
                  <a:cubicBezTo>
                    <a:pt x="28635" y="8538"/>
                    <a:pt x="28730" y="8430"/>
                    <a:pt x="28790" y="8359"/>
                  </a:cubicBezTo>
                  <a:cubicBezTo>
                    <a:pt x="29195" y="7895"/>
                    <a:pt x="29564" y="7406"/>
                    <a:pt x="29933" y="6895"/>
                  </a:cubicBezTo>
                  <a:cubicBezTo>
                    <a:pt x="29719" y="6359"/>
                    <a:pt x="29516" y="5835"/>
                    <a:pt x="29302" y="5323"/>
                  </a:cubicBezTo>
                  <a:cubicBezTo>
                    <a:pt x="29099" y="4799"/>
                    <a:pt x="28969" y="4251"/>
                    <a:pt x="28707" y="3739"/>
                  </a:cubicBezTo>
                  <a:cubicBezTo>
                    <a:pt x="28468" y="3251"/>
                    <a:pt x="28302" y="2704"/>
                    <a:pt x="28028" y="2192"/>
                  </a:cubicBezTo>
                  <a:cubicBezTo>
                    <a:pt x="27861" y="2358"/>
                    <a:pt x="27742" y="2501"/>
                    <a:pt x="27611" y="2620"/>
                  </a:cubicBezTo>
                  <a:cubicBezTo>
                    <a:pt x="27302" y="2918"/>
                    <a:pt x="27016" y="3263"/>
                    <a:pt x="26671" y="3513"/>
                  </a:cubicBezTo>
                  <a:cubicBezTo>
                    <a:pt x="25361" y="4513"/>
                    <a:pt x="23932" y="5335"/>
                    <a:pt x="22432" y="6002"/>
                  </a:cubicBezTo>
                  <a:cubicBezTo>
                    <a:pt x="21075" y="6597"/>
                    <a:pt x="19694" y="7085"/>
                    <a:pt x="18289" y="7549"/>
                  </a:cubicBezTo>
                  <a:cubicBezTo>
                    <a:pt x="17920" y="7668"/>
                    <a:pt x="17550" y="7787"/>
                    <a:pt x="17158" y="7859"/>
                  </a:cubicBezTo>
                  <a:cubicBezTo>
                    <a:pt x="16181" y="8061"/>
                    <a:pt x="15193" y="8192"/>
                    <a:pt x="14217" y="8395"/>
                  </a:cubicBezTo>
                  <a:cubicBezTo>
                    <a:pt x="13609" y="8538"/>
                    <a:pt x="12978" y="8419"/>
                    <a:pt x="12371" y="8561"/>
                  </a:cubicBezTo>
                  <a:cubicBezTo>
                    <a:pt x="12312" y="8573"/>
                    <a:pt x="12252" y="8549"/>
                    <a:pt x="12193" y="8549"/>
                  </a:cubicBezTo>
                  <a:cubicBezTo>
                    <a:pt x="11597" y="8514"/>
                    <a:pt x="11050" y="8371"/>
                    <a:pt x="10538" y="8061"/>
                  </a:cubicBezTo>
                  <a:cubicBezTo>
                    <a:pt x="10466" y="7966"/>
                    <a:pt x="10311" y="7954"/>
                    <a:pt x="10133" y="7895"/>
                  </a:cubicBezTo>
                  <a:close/>
                  <a:moveTo>
                    <a:pt x="10895" y="13752"/>
                  </a:moveTo>
                  <a:cubicBezTo>
                    <a:pt x="10716" y="14253"/>
                    <a:pt x="10788" y="14669"/>
                    <a:pt x="10895" y="15098"/>
                  </a:cubicBezTo>
                  <a:cubicBezTo>
                    <a:pt x="10966" y="15396"/>
                    <a:pt x="11014" y="15705"/>
                    <a:pt x="11073" y="16003"/>
                  </a:cubicBezTo>
                  <a:cubicBezTo>
                    <a:pt x="11181" y="16419"/>
                    <a:pt x="11252" y="16848"/>
                    <a:pt x="11466" y="17241"/>
                  </a:cubicBezTo>
                  <a:cubicBezTo>
                    <a:pt x="11609" y="17539"/>
                    <a:pt x="11835" y="17670"/>
                    <a:pt x="12133" y="17729"/>
                  </a:cubicBezTo>
                  <a:cubicBezTo>
                    <a:pt x="12728" y="17848"/>
                    <a:pt x="13312" y="17967"/>
                    <a:pt x="13907" y="18074"/>
                  </a:cubicBezTo>
                  <a:cubicBezTo>
                    <a:pt x="14181" y="18110"/>
                    <a:pt x="14479" y="18182"/>
                    <a:pt x="14764" y="18194"/>
                  </a:cubicBezTo>
                  <a:cubicBezTo>
                    <a:pt x="15491" y="18217"/>
                    <a:pt x="16229" y="18277"/>
                    <a:pt x="16943" y="18146"/>
                  </a:cubicBezTo>
                  <a:cubicBezTo>
                    <a:pt x="17217" y="18086"/>
                    <a:pt x="17515" y="18098"/>
                    <a:pt x="17800" y="18086"/>
                  </a:cubicBezTo>
                  <a:cubicBezTo>
                    <a:pt x="18693" y="18086"/>
                    <a:pt x="19574" y="17932"/>
                    <a:pt x="20456" y="17729"/>
                  </a:cubicBezTo>
                  <a:cubicBezTo>
                    <a:pt x="20694" y="17670"/>
                    <a:pt x="20944" y="17634"/>
                    <a:pt x="21158" y="17539"/>
                  </a:cubicBezTo>
                  <a:cubicBezTo>
                    <a:pt x="21372" y="17432"/>
                    <a:pt x="21575" y="17372"/>
                    <a:pt x="21813" y="17324"/>
                  </a:cubicBezTo>
                  <a:cubicBezTo>
                    <a:pt x="22087" y="17289"/>
                    <a:pt x="22337" y="17205"/>
                    <a:pt x="22611" y="17146"/>
                  </a:cubicBezTo>
                  <a:lnTo>
                    <a:pt x="24170" y="16741"/>
                  </a:lnTo>
                  <a:cubicBezTo>
                    <a:pt x="24277" y="16717"/>
                    <a:pt x="24373" y="16705"/>
                    <a:pt x="24468" y="16658"/>
                  </a:cubicBezTo>
                  <a:cubicBezTo>
                    <a:pt x="25194" y="16312"/>
                    <a:pt x="25921" y="15955"/>
                    <a:pt x="26659" y="15634"/>
                  </a:cubicBezTo>
                  <a:cubicBezTo>
                    <a:pt x="26956" y="15503"/>
                    <a:pt x="27230" y="15288"/>
                    <a:pt x="27587" y="15336"/>
                  </a:cubicBezTo>
                  <a:cubicBezTo>
                    <a:pt x="27671" y="15348"/>
                    <a:pt x="27742" y="15276"/>
                    <a:pt x="27814" y="15229"/>
                  </a:cubicBezTo>
                  <a:cubicBezTo>
                    <a:pt x="28778" y="14681"/>
                    <a:pt x="29731" y="14086"/>
                    <a:pt x="30671" y="13467"/>
                  </a:cubicBezTo>
                  <a:cubicBezTo>
                    <a:pt x="31088" y="13205"/>
                    <a:pt x="31397" y="12848"/>
                    <a:pt x="31719" y="12490"/>
                  </a:cubicBezTo>
                  <a:cubicBezTo>
                    <a:pt x="31862" y="12324"/>
                    <a:pt x="31909" y="12145"/>
                    <a:pt x="31909" y="11931"/>
                  </a:cubicBezTo>
                  <a:cubicBezTo>
                    <a:pt x="31862" y="11228"/>
                    <a:pt x="31636" y="10585"/>
                    <a:pt x="31385" y="9942"/>
                  </a:cubicBezTo>
                  <a:cubicBezTo>
                    <a:pt x="31278" y="9692"/>
                    <a:pt x="31195" y="9442"/>
                    <a:pt x="31100" y="9192"/>
                  </a:cubicBezTo>
                  <a:cubicBezTo>
                    <a:pt x="30897" y="8621"/>
                    <a:pt x="30612" y="8097"/>
                    <a:pt x="30290" y="7549"/>
                  </a:cubicBezTo>
                  <a:cubicBezTo>
                    <a:pt x="30076" y="7716"/>
                    <a:pt x="29969" y="7895"/>
                    <a:pt x="29909" y="8085"/>
                  </a:cubicBezTo>
                  <a:cubicBezTo>
                    <a:pt x="29659" y="8859"/>
                    <a:pt x="29111" y="9395"/>
                    <a:pt x="28516" y="9871"/>
                  </a:cubicBezTo>
                  <a:cubicBezTo>
                    <a:pt x="27742" y="10466"/>
                    <a:pt x="26968" y="11074"/>
                    <a:pt x="26040" y="11419"/>
                  </a:cubicBezTo>
                  <a:cubicBezTo>
                    <a:pt x="25980" y="11431"/>
                    <a:pt x="25944" y="11478"/>
                    <a:pt x="25885" y="11514"/>
                  </a:cubicBezTo>
                  <a:cubicBezTo>
                    <a:pt x="25194" y="11895"/>
                    <a:pt x="24468" y="12193"/>
                    <a:pt x="23718" y="12467"/>
                  </a:cubicBezTo>
                  <a:cubicBezTo>
                    <a:pt x="23087" y="12705"/>
                    <a:pt x="22432" y="12871"/>
                    <a:pt x="21789" y="13133"/>
                  </a:cubicBezTo>
                  <a:cubicBezTo>
                    <a:pt x="21158" y="13383"/>
                    <a:pt x="20503" y="13491"/>
                    <a:pt x="19884" y="13693"/>
                  </a:cubicBezTo>
                  <a:cubicBezTo>
                    <a:pt x="19539" y="13812"/>
                    <a:pt x="19134" y="13752"/>
                    <a:pt x="18812" y="13955"/>
                  </a:cubicBezTo>
                  <a:cubicBezTo>
                    <a:pt x="18753" y="13991"/>
                    <a:pt x="18646" y="13967"/>
                    <a:pt x="18574" y="13979"/>
                  </a:cubicBezTo>
                  <a:cubicBezTo>
                    <a:pt x="18265" y="14026"/>
                    <a:pt x="17943" y="14038"/>
                    <a:pt x="17646" y="14098"/>
                  </a:cubicBezTo>
                  <a:cubicBezTo>
                    <a:pt x="16562" y="14348"/>
                    <a:pt x="15467" y="14336"/>
                    <a:pt x="14371" y="14288"/>
                  </a:cubicBezTo>
                  <a:cubicBezTo>
                    <a:pt x="13169" y="14288"/>
                    <a:pt x="12026" y="14110"/>
                    <a:pt x="10895" y="13752"/>
                  </a:cubicBezTo>
                  <a:close/>
                  <a:moveTo>
                    <a:pt x="10073" y="6347"/>
                  </a:moveTo>
                  <a:cubicBezTo>
                    <a:pt x="10157" y="6514"/>
                    <a:pt x="10192" y="6692"/>
                    <a:pt x="10311" y="6787"/>
                  </a:cubicBezTo>
                  <a:cubicBezTo>
                    <a:pt x="10847" y="7287"/>
                    <a:pt x="11490" y="7561"/>
                    <a:pt x="12205" y="7609"/>
                  </a:cubicBezTo>
                  <a:cubicBezTo>
                    <a:pt x="12788" y="7645"/>
                    <a:pt x="13371" y="7680"/>
                    <a:pt x="13943" y="7621"/>
                  </a:cubicBezTo>
                  <a:cubicBezTo>
                    <a:pt x="14443" y="7585"/>
                    <a:pt x="14943" y="7526"/>
                    <a:pt x="15431" y="7442"/>
                  </a:cubicBezTo>
                  <a:cubicBezTo>
                    <a:pt x="15931" y="7371"/>
                    <a:pt x="16407" y="7240"/>
                    <a:pt x="16907" y="7180"/>
                  </a:cubicBezTo>
                  <a:cubicBezTo>
                    <a:pt x="17574" y="7109"/>
                    <a:pt x="18170" y="6764"/>
                    <a:pt x="18848" y="6716"/>
                  </a:cubicBezTo>
                  <a:cubicBezTo>
                    <a:pt x="18884" y="6716"/>
                    <a:pt x="18920" y="6692"/>
                    <a:pt x="18967" y="6668"/>
                  </a:cubicBezTo>
                  <a:cubicBezTo>
                    <a:pt x="19503" y="6490"/>
                    <a:pt x="20015" y="6311"/>
                    <a:pt x="20551" y="6121"/>
                  </a:cubicBezTo>
                  <a:cubicBezTo>
                    <a:pt x="21182" y="5894"/>
                    <a:pt x="21801" y="5656"/>
                    <a:pt x="22420" y="5406"/>
                  </a:cubicBezTo>
                  <a:cubicBezTo>
                    <a:pt x="22896" y="5216"/>
                    <a:pt x="23373" y="4990"/>
                    <a:pt x="23813" y="4739"/>
                  </a:cubicBezTo>
                  <a:cubicBezTo>
                    <a:pt x="24397" y="4430"/>
                    <a:pt x="25004" y="4156"/>
                    <a:pt x="25540" y="3751"/>
                  </a:cubicBezTo>
                  <a:cubicBezTo>
                    <a:pt x="26028" y="3382"/>
                    <a:pt x="26552" y="3025"/>
                    <a:pt x="27040" y="2644"/>
                  </a:cubicBezTo>
                  <a:cubicBezTo>
                    <a:pt x="27421" y="2346"/>
                    <a:pt x="27718" y="1953"/>
                    <a:pt x="27873" y="1525"/>
                  </a:cubicBezTo>
                  <a:cubicBezTo>
                    <a:pt x="27837" y="1430"/>
                    <a:pt x="27802" y="1370"/>
                    <a:pt x="27778" y="1334"/>
                  </a:cubicBezTo>
                  <a:cubicBezTo>
                    <a:pt x="27599" y="977"/>
                    <a:pt x="27314" y="822"/>
                    <a:pt x="26921" y="822"/>
                  </a:cubicBezTo>
                  <a:cubicBezTo>
                    <a:pt x="26671" y="822"/>
                    <a:pt x="26421" y="834"/>
                    <a:pt x="26182" y="775"/>
                  </a:cubicBezTo>
                  <a:cubicBezTo>
                    <a:pt x="25647" y="656"/>
                    <a:pt x="25111" y="656"/>
                    <a:pt x="24575" y="703"/>
                  </a:cubicBezTo>
                  <a:cubicBezTo>
                    <a:pt x="23992" y="751"/>
                    <a:pt x="23408" y="751"/>
                    <a:pt x="22837" y="834"/>
                  </a:cubicBezTo>
                  <a:cubicBezTo>
                    <a:pt x="22337" y="918"/>
                    <a:pt x="21849" y="1013"/>
                    <a:pt x="21360" y="1049"/>
                  </a:cubicBezTo>
                  <a:cubicBezTo>
                    <a:pt x="21170" y="1060"/>
                    <a:pt x="20991" y="1060"/>
                    <a:pt x="20813" y="1108"/>
                  </a:cubicBezTo>
                  <a:cubicBezTo>
                    <a:pt x="19920" y="1299"/>
                    <a:pt x="19027" y="1513"/>
                    <a:pt x="18134" y="1703"/>
                  </a:cubicBezTo>
                  <a:cubicBezTo>
                    <a:pt x="17991" y="1727"/>
                    <a:pt x="17848" y="1787"/>
                    <a:pt x="17717" y="1834"/>
                  </a:cubicBezTo>
                  <a:cubicBezTo>
                    <a:pt x="17455" y="1930"/>
                    <a:pt x="17205" y="2013"/>
                    <a:pt x="16943" y="2084"/>
                  </a:cubicBezTo>
                  <a:cubicBezTo>
                    <a:pt x="16229" y="2299"/>
                    <a:pt x="15526" y="2584"/>
                    <a:pt x="14860" y="2918"/>
                  </a:cubicBezTo>
                  <a:cubicBezTo>
                    <a:pt x="14181" y="3275"/>
                    <a:pt x="13490" y="3620"/>
                    <a:pt x="12859" y="4049"/>
                  </a:cubicBezTo>
                  <a:cubicBezTo>
                    <a:pt x="12062" y="4609"/>
                    <a:pt x="11240" y="5120"/>
                    <a:pt x="10430" y="5644"/>
                  </a:cubicBezTo>
                  <a:cubicBezTo>
                    <a:pt x="10371" y="6049"/>
                    <a:pt x="10371" y="6049"/>
                    <a:pt x="10073" y="63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" name="Google Shape;117;p1"/>
          <p:cNvGrpSpPr/>
          <p:nvPr/>
        </p:nvGrpSpPr>
        <p:grpSpPr>
          <a:xfrm flipH="1">
            <a:off x="6681075" y="3404319"/>
            <a:ext cx="1139966" cy="485224"/>
            <a:chOff x="3303505" y="4211144"/>
            <a:chExt cx="1250649" cy="532336"/>
          </a:xfrm>
        </p:grpSpPr>
        <p:sp>
          <p:nvSpPr>
            <p:cNvPr id="118" name="Google Shape;118;p1"/>
            <p:cNvSpPr/>
            <p:nvPr/>
          </p:nvSpPr>
          <p:spPr>
            <a:xfrm>
              <a:off x="3684913" y="4272963"/>
              <a:ext cx="61888" cy="61888"/>
            </a:xfrm>
            <a:custGeom>
              <a:rect b="b" l="l" r="r" t="t"/>
              <a:pathLst>
                <a:path extrusionOk="0" h="1787" w="1787">
                  <a:moveTo>
                    <a:pt x="1084" y="180"/>
                  </a:moveTo>
                  <a:cubicBezTo>
                    <a:pt x="941" y="334"/>
                    <a:pt x="727" y="453"/>
                    <a:pt x="655" y="680"/>
                  </a:cubicBezTo>
                  <a:cubicBezTo>
                    <a:pt x="608" y="811"/>
                    <a:pt x="500" y="918"/>
                    <a:pt x="370" y="977"/>
                  </a:cubicBezTo>
                  <a:cubicBezTo>
                    <a:pt x="203" y="1049"/>
                    <a:pt x="108" y="1192"/>
                    <a:pt x="12" y="1323"/>
                  </a:cubicBezTo>
                  <a:cubicBezTo>
                    <a:pt x="24" y="1489"/>
                    <a:pt x="0" y="1644"/>
                    <a:pt x="131" y="1787"/>
                  </a:cubicBezTo>
                  <a:cubicBezTo>
                    <a:pt x="489" y="1692"/>
                    <a:pt x="834" y="1608"/>
                    <a:pt x="1084" y="1334"/>
                  </a:cubicBezTo>
                  <a:cubicBezTo>
                    <a:pt x="1215" y="1203"/>
                    <a:pt x="1322" y="1049"/>
                    <a:pt x="1453" y="918"/>
                  </a:cubicBezTo>
                  <a:cubicBezTo>
                    <a:pt x="1691" y="668"/>
                    <a:pt x="1786" y="382"/>
                    <a:pt x="1572" y="37"/>
                  </a:cubicBezTo>
                  <a:cubicBezTo>
                    <a:pt x="1370" y="1"/>
                    <a:pt x="1203" y="37"/>
                    <a:pt x="1084" y="180"/>
                  </a:cubicBezTo>
                  <a:close/>
                </a:path>
              </a:pathLst>
            </a:custGeom>
            <a:solidFill>
              <a:srgbClr val="0B2F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3325774" y="4363701"/>
              <a:ext cx="359589" cy="310099"/>
            </a:xfrm>
            <a:custGeom>
              <a:rect b="b" l="l" r="r" t="t"/>
              <a:pathLst>
                <a:path extrusionOk="0" h="8954" w="10383">
                  <a:moveTo>
                    <a:pt x="3322" y="0"/>
                  </a:moveTo>
                  <a:cubicBezTo>
                    <a:pt x="4310" y="72"/>
                    <a:pt x="5251" y="84"/>
                    <a:pt x="6156" y="381"/>
                  </a:cubicBezTo>
                  <a:cubicBezTo>
                    <a:pt x="6620" y="536"/>
                    <a:pt x="7096" y="655"/>
                    <a:pt x="7561" y="810"/>
                  </a:cubicBezTo>
                  <a:cubicBezTo>
                    <a:pt x="8180" y="1024"/>
                    <a:pt x="8775" y="1286"/>
                    <a:pt x="9239" y="1786"/>
                  </a:cubicBezTo>
                  <a:cubicBezTo>
                    <a:pt x="9477" y="2036"/>
                    <a:pt x="9727" y="2263"/>
                    <a:pt x="9930" y="2572"/>
                  </a:cubicBezTo>
                  <a:cubicBezTo>
                    <a:pt x="10180" y="2989"/>
                    <a:pt x="10311" y="3429"/>
                    <a:pt x="10359" y="3894"/>
                  </a:cubicBezTo>
                  <a:cubicBezTo>
                    <a:pt x="10382" y="4227"/>
                    <a:pt x="10382" y="4549"/>
                    <a:pt x="10382" y="4882"/>
                  </a:cubicBezTo>
                  <a:cubicBezTo>
                    <a:pt x="10359" y="5441"/>
                    <a:pt x="10144" y="5953"/>
                    <a:pt x="9787" y="6382"/>
                  </a:cubicBezTo>
                  <a:cubicBezTo>
                    <a:pt x="9644" y="6561"/>
                    <a:pt x="9525" y="6751"/>
                    <a:pt x="9370" y="6918"/>
                  </a:cubicBezTo>
                  <a:cubicBezTo>
                    <a:pt x="8870" y="7466"/>
                    <a:pt x="8275" y="7882"/>
                    <a:pt x="7692" y="8347"/>
                  </a:cubicBezTo>
                  <a:cubicBezTo>
                    <a:pt x="7644" y="8394"/>
                    <a:pt x="7584" y="8406"/>
                    <a:pt x="7525" y="8430"/>
                  </a:cubicBezTo>
                  <a:cubicBezTo>
                    <a:pt x="6215" y="8847"/>
                    <a:pt x="4882" y="8954"/>
                    <a:pt x="3536" y="8609"/>
                  </a:cubicBezTo>
                  <a:cubicBezTo>
                    <a:pt x="3298" y="8549"/>
                    <a:pt x="3060" y="8478"/>
                    <a:pt x="2822" y="8454"/>
                  </a:cubicBezTo>
                  <a:cubicBezTo>
                    <a:pt x="2227" y="8394"/>
                    <a:pt x="1774" y="8049"/>
                    <a:pt x="1310" y="7716"/>
                  </a:cubicBezTo>
                  <a:cubicBezTo>
                    <a:pt x="1155" y="7620"/>
                    <a:pt x="1024" y="7477"/>
                    <a:pt x="917" y="7335"/>
                  </a:cubicBezTo>
                  <a:cubicBezTo>
                    <a:pt x="726" y="7061"/>
                    <a:pt x="560" y="6787"/>
                    <a:pt x="405" y="6513"/>
                  </a:cubicBezTo>
                  <a:cubicBezTo>
                    <a:pt x="381" y="6489"/>
                    <a:pt x="357" y="6442"/>
                    <a:pt x="357" y="6406"/>
                  </a:cubicBezTo>
                  <a:cubicBezTo>
                    <a:pt x="286" y="5692"/>
                    <a:pt x="0" y="5025"/>
                    <a:pt x="72" y="4287"/>
                  </a:cubicBezTo>
                  <a:cubicBezTo>
                    <a:pt x="119" y="3787"/>
                    <a:pt x="143" y="3298"/>
                    <a:pt x="179" y="2810"/>
                  </a:cubicBezTo>
                  <a:cubicBezTo>
                    <a:pt x="179" y="2739"/>
                    <a:pt x="226" y="2655"/>
                    <a:pt x="250" y="2584"/>
                  </a:cubicBezTo>
                  <a:cubicBezTo>
                    <a:pt x="357" y="2298"/>
                    <a:pt x="441" y="2001"/>
                    <a:pt x="548" y="1727"/>
                  </a:cubicBezTo>
                  <a:cubicBezTo>
                    <a:pt x="619" y="1524"/>
                    <a:pt x="679" y="1334"/>
                    <a:pt x="798" y="1167"/>
                  </a:cubicBezTo>
                  <a:cubicBezTo>
                    <a:pt x="1024" y="858"/>
                    <a:pt x="1381" y="655"/>
                    <a:pt x="1572" y="310"/>
                  </a:cubicBezTo>
                  <a:cubicBezTo>
                    <a:pt x="1619" y="215"/>
                    <a:pt x="1786" y="179"/>
                    <a:pt x="1905" y="155"/>
                  </a:cubicBezTo>
                  <a:cubicBezTo>
                    <a:pt x="2381" y="96"/>
                    <a:pt x="2869" y="36"/>
                    <a:pt x="3322" y="0"/>
                  </a:cubicBezTo>
                  <a:close/>
                  <a:moveTo>
                    <a:pt x="1179" y="4703"/>
                  </a:moveTo>
                  <a:cubicBezTo>
                    <a:pt x="1191" y="5025"/>
                    <a:pt x="1179" y="5382"/>
                    <a:pt x="1250" y="5727"/>
                  </a:cubicBezTo>
                  <a:cubicBezTo>
                    <a:pt x="1369" y="6275"/>
                    <a:pt x="1572" y="6811"/>
                    <a:pt x="2143" y="7049"/>
                  </a:cubicBezTo>
                  <a:cubicBezTo>
                    <a:pt x="2739" y="7299"/>
                    <a:pt x="3346" y="7573"/>
                    <a:pt x="4001" y="7644"/>
                  </a:cubicBezTo>
                  <a:cubicBezTo>
                    <a:pt x="4334" y="7680"/>
                    <a:pt x="4644" y="7763"/>
                    <a:pt x="4965" y="7775"/>
                  </a:cubicBezTo>
                  <a:cubicBezTo>
                    <a:pt x="5441" y="7799"/>
                    <a:pt x="5906" y="7763"/>
                    <a:pt x="6358" y="7573"/>
                  </a:cubicBezTo>
                  <a:cubicBezTo>
                    <a:pt x="6739" y="7394"/>
                    <a:pt x="7156" y="7263"/>
                    <a:pt x="7549" y="7061"/>
                  </a:cubicBezTo>
                  <a:cubicBezTo>
                    <a:pt x="7775" y="6942"/>
                    <a:pt x="8037" y="6811"/>
                    <a:pt x="8180" y="6620"/>
                  </a:cubicBezTo>
                  <a:cubicBezTo>
                    <a:pt x="8596" y="6084"/>
                    <a:pt x="8894" y="5477"/>
                    <a:pt x="8882" y="4763"/>
                  </a:cubicBezTo>
                  <a:cubicBezTo>
                    <a:pt x="8870" y="4429"/>
                    <a:pt x="8835" y="4108"/>
                    <a:pt x="8763" y="3787"/>
                  </a:cubicBezTo>
                  <a:cubicBezTo>
                    <a:pt x="8692" y="3477"/>
                    <a:pt x="8549" y="3179"/>
                    <a:pt x="8323" y="2929"/>
                  </a:cubicBezTo>
                  <a:cubicBezTo>
                    <a:pt x="7763" y="2358"/>
                    <a:pt x="7084" y="2060"/>
                    <a:pt x="6322" y="1917"/>
                  </a:cubicBezTo>
                  <a:cubicBezTo>
                    <a:pt x="5513" y="1762"/>
                    <a:pt x="4715" y="1667"/>
                    <a:pt x="3893" y="1572"/>
                  </a:cubicBezTo>
                  <a:cubicBezTo>
                    <a:pt x="3453" y="1524"/>
                    <a:pt x="3000" y="1548"/>
                    <a:pt x="2548" y="1548"/>
                  </a:cubicBezTo>
                  <a:cubicBezTo>
                    <a:pt x="2381" y="1548"/>
                    <a:pt x="2262" y="1608"/>
                    <a:pt x="2167" y="1727"/>
                  </a:cubicBezTo>
                  <a:cubicBezTo>
                    <a:pt x="1810" y="2155"/>
                    <a:pt x="1488" y="2596"/>
                    <a:pt x="1393" y="3167"/>
                  </a:cubicBezTo>
                  <a:cubicBezTo>
                    <a:pt x="1322" y="3667"/>
                    <a:pt x="1262" y="4179"/>
                    <a:pt x="1179" y="470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"/>
            <p:cNvSpPr/>
            <p:nvPr/>
          </p:nvSpPr>
          <p:spPr>
            <a:xfrm>
              <a:off x="3873764" y="4413571"/>
              <a:ext cx="359174" cy="311381"/>
            </a:xfrm>
            <a:custGeom>
              <a:rect b="b" l="l" r="r" t="t"/>
              <a:pathLst>
                <a:path extrusionOk="0" h="8991" w="10371">
                  <a:moveTo>
                    <a:pt x="24" y="4335"/>
                  </a:moveTo>
                  <a:cubicBezTo>
                    <a:pt x="60" y="3823"/>
                    <a:pt x="84" y="3335"/>
                    <a:pt x="143" y="2858"/>
                  </a:cubicBezTo>
                  <a:cubicBezTo>
                    <a:pt x="155" y="2728"/>
                    <a:pt x="227" y="2585"/>
                    <a:pt x="322" y="2466"/>
                  </a:cubicBezTo>
                  <a:cubicBezTo>
                    <a:pt x="441" y="2311"/>
                    <a:pt x="548" y="2144"/>
                    <a:pt x="512" y="1918"/>
                  </a:cubicBezTo>
                  <a:cubicBezTo>
                    <a:pt x="489" y="1549"/>
                    <a:pt x="679" y="1251"/>
                    <a:pt x="929" y="989"/>
                  </a:cubicBezTo>
                  <a:cubicBezTo>
                    <a:pt x="1060" y="858"/>
                    <a:pt x="1239" y="751"/>
                    <a:pt x="1322" y="608"/>
                  </a:cubicBezTo>
                  <a:cubicBezTo>
                    <a:pt x="1501" y="251"/>
                    <a:pt x="1775" y="180"/>
                    <a:pt x="2120" y="144"/>
                  </a:cubicBezTo>
                  <a:cubicBezTo>
                    <a:pt x="2894" y="61"/>
                    <a:pt x="3668" y="1"/>
                    <a:pt x="4453" y="132"/>
                  </a:cubicBezTo>
                  <a:cubicBezTo>
                    <a:pt x="4894" y="203"/>
                    <a:pt x="5311" y="251"/>
                    <a:pt x="5739" y="311"/>
                  </a:cubicBezTo>
                  <a:cubicBezTo>
                    <a:pt x="5918" y="334"/>
                    <a:pt x="6096" y="382"/>
                    <a:pt x="6275" y="453"/>
                  </a:cubicBezTo>
                  <a:cubicBezTo>
                    <a:pt x="6656" y="620"/>
                    <a:pt x="7049" y="727"/>
                    <a:pt x="7454" y="811"/>
                  </a:cubicBezTo>
                  <a:cubicBezTo>
                    <a:pt x="7668" y="858"/>
                    <a:pt x="7882" y="918"/>
                    <a:pt x="7990" y="1156"/>
                  </a:cubicBezTo>
                  <a:cubicBezTo>
                    <a:pt x="8025" y="1263"/>
                    <a:pt x="8144" y="1334"/>
                    <a:pt x="8252" y="1394"/>
                  </a:cubicBezTo>
                  <a:cubicBezTo>
                    <a:pt x="8966" y="1751"/>
                    <a:pt x="9537" y="2263"/>
                    <a:pt x="9978" y="2930"/>
                  </a:cubicBezTo>
                  <a:cubicBezTo>
                    <a:pt x="10168" y="3216"/>
                    <a:pt x="10287" y="3513"/>
                    <a:pt x="10323" y="3835"/>
                  </a:cubicBezTo>
                  <a:cubicBezTo>
                    <a:pt x="10347" y="4204"/>
                    <a:pt x="10371" y="4585"/>
                    <a:pt x="10347" y="4942"/>
                  </a:cubicBezTo>
                  <a:cubicBezTo>
                    <a:pt x="10323" y="5490"/>
                    <a:pt x="10109" y="5966"/>
                    <a:pt x="9752" y="6383"/>
                  </a:cubicBezTo>
                  <a:cubicBezTo>
                    <a:pt x="9597" y="6585"/>
                    <a:pt x="9442" y="6799"/>
                    <a:pt x="9264" y="7002"/>
                  </a:cubicBezTo>
                  <a:cubicBezTo>
                    <a:pt x="8799" y="7526"/>
                    <a:pt x="8228" y="7919"/>
                    <a:pt x="7668" y="8359"/>
                  </a:cubicBezTo>
                  <a:cubicBezTo>
                    <a:pt x="7597" y="8419"/>
                    <a:pt x="7490" y="8454"/>
                    <a:pt x="7406" y="8478"/>
                  </a:cubicBezTo>
                  <a:cubicBezTo>
                    <a:pt x="6085" y="8895"/>
                    <a:pt x="4751" y="8990"/>
                    <a:pt x="3418" y="8597"/>
                  </a:cubicBezTo>
                  <a:cubicBezTo>
                    <a:pt x="3203" y="8538"/>
                    <a:pt x="2989" y="8478"/>
                    <a:pt x="2763" y="8466"/>
                  </a:cubicBezTo>
                  <a:cubicBezTo>
                    <a:pt x="2167" y="8407"/>
                    <a:pt x="1703" y="8050"/>
                    <a:pt x="1239" y="7740"/>
                  </a:cubicBezTo>
                  <a:cubicBezTo>
                    <a:pt x="1108" y="7645"/>
                    <a:pt x="989" y="7514"/>
                    <a:pt x="905" y="7395"/>
                  </a:cubicBezTo>
                  <a:cubicBezTo>
                    <a:pt x="703" y="7109"/>
                    <a:pt x="524" y="6811"/>
                    <a:pt x="346" y="6502"/>
                  </a:cubicBezTo>
                  <a:cubicBezTo>
                    <a:pt x="310" y="6442"/>
                    <a:pt x="310" y="6347"/>
                    <a:pt x="286" y="6264"/>
                  </a:cubicBezTo>
                  <a:cubicBezTo>
                    <a:pt x="251" y="6037"/>
                    <a:pt x="227" y="5811"/>
                    <a:pt x="155" y="5597"/>
                  </a:cubicBezTo>
                  <a:cubicBezTo>
                    <a:pt x="0" y="5180"/>
                    <a:pt x="24" y="4763"/>
                    <a:pt x="24" y="4335"/>
                  </a:cubicBezTo>
                  <a:close/>
                  <a:moveTo>
                    <a:pt x="1132" y="4906"/>
                  </a:moveTo>
                  <a:cubicBezTo>
                    <a:pt x="1155" y="5240"/>
                    <a:pt x="1143" y="5502"/>
                    <a:pt x="1215" y="5764"/>
                  </a:cubicBezTo>
                  <a:cubicBezTo>
                    <a:pt x="1382" y="6418"/>
                    <a:pt x="1679" y="6966"/>
                    <a:pt x="2394" y="7216"/>
                  </a:cubicBezTo>
                  <a:cubicBezTo>
                    <a:pt x="3227" y="7526"/>
                    <a:pt x="4072" y="7728"/>
                    <a:pt x="4953" y="7800"/>
                  </a:cubicBezTo>
                  <a:cubicBezTo>
                    <a:pt x="5418" y="7823"/>
                    <a:pt x="5894" y="7788"/>
                    <a:pt x="6335" y="7585"/>
                  </a:cubicBezTo>
                  <a:cubicBezTo>
                    <a:pt x="6716" y="7407"/>
                    <a:pt x="7144" y="7276"/>
                    <a:pt x="7525" y="7085"/>
                  </a:cubicBezTo>
                  <a:cubicBezTo>
                    <a:pt x="7799" y="6954"/>
                    <a:pt x="8073" y="6799"/>
                    <a:pt x="8228" y="6514"/>
                  </a:cubicBezTo>
                  <a:cubicBezTo>
                    <a:pt x="8371" y="6264"/>
                    <a:pt x="8513" y="6026"/>
                    <a:pt x="8644" y="5764"/>
                  </a:cubicBezTo>
                  <a:cubicBezTo>
                    <a:pt x="9002" y="5025"/>
                    <a:pt x="8906" y="4252"/>
                    <a:pt x="8633" y="3561"/>
                  </a:cubicBezTo>
                  <a:cubicBezTo>
                    <a:pt x="8359" y="2858"/>
                    <a:pt x="7859" y="2323"/>
                    <a:pt x="7049" y="2156"/>
                  </a:cubicBezTo>
                  <a:cubicBezTo>
                    <a:pt x="6799" y="2108"/>
                    <a:pt x="6549" y="1966"/>
                    <a:pt x="6287" y="1918"/>
                  </a:cubicBezTo>
                  <a:cubicBezTo>
                    <a:pt x="5489" y="1787"/>
                    <a:pt x="4680" y="1668"/>
                    <a:pt x="3870" y="1573"/>
                  </a:cubicBezTo>
                  <a:cubicBezTo>
                    <a:pt x="3418" y="1537"/>
                    <a:pt x="2977" y="1549"/>
                    <a:pt x="2513" y="1537"/>
                  </a:cubicBezTo>
                  <a:cubicBezTo>
                    <a:pt x="2358" y="1537"/>
                    <a:pt x="2227" y="1596"/>
                    <a:pt x="2144" y="1715"/>
                  </a:cubicBezTo>
                  <a:cubicBezTo>
                    <a:pt x="1786" y="2144"/>
                    <a:pt x="1453" y="2585"/>
                    <a:pt x="1370" y="3156"/>
                  </a:cubicBezTo>
                  <a:cubicBezTo>
                    <a:pt x="1274" y="3775"/>
                    <a:pt x="1203" y="4371"/>
                    <a:pt x="1132" y="49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"/>
            <p:cNvSpPr/>
            <p:nvPr/>
          </p:nvSpPr>
          <p:spPr>
            <a:xfrm>
              <a:off x="3481205" y="4227214"/>
              <a:ext cx="363745" cy="137768"/>
            </a:xfrm>
            <a:custGeom>
              <a:rect b="b" l="l" r="r" t="t"/>
              <a:pathLst>
                <a:path extrusionOk="0" h="3978" w="10503">
                  <a:moveTo>
                    <a:pt x="9788" y="2953"/>
                  </a:moveTo>
                  <a:cubicBezTo>
                    <a:pt x="9645" y="2810"/>
                    <a:pt x="9490" y="2655"/>
                    <a:pt x="9335" y="2489"/>
                  </a:cubicBezTo>
                  <a:cubicBezTo>
                    <a:pt x="8919" y="1989"/>
                    <a:pt x="8359" y="1929"/>
                    <a:pt x="7776" y="2048"/>
                  </a:cubicBezTo>
                  <a:cubicBezTo>
                    <a:pt x="7371" y="2132"/>
                    <a:pt x="6990" y="2274"/>
                    <a:pt x="6597" y="2382"/>
                  </a:cubicBezTo>
                  <a:cubicBezTo>
                    <a:pt x="5942" y="2608"/>
                    <a:pt x="5275" y="2822"/>
                    <a:pt x="4632" y="3072"/>
                  </a:cubicBezTo>
                  <a:cubicBezTo>
                    <a:pt x="3989" y="3322"/>
                    <a:pt x="3358" y="3620"/>
                    <a:pt x="2715" y="3894"/>
                  </a:cubicBezTo>
                  <a:cubicBezTo>
                    <a:pt x="2608" y="3929"/>
                    <a:pt x="2477" y="3977"/>
                    <a:pt x="2370" y="3965"/>
                  </a:cubicBezTo>
                  <a:cubicBezTo>
                    <a:pt x="1727" y="3858"/>
                    <a:pt x="1072" y="3739"/>
                    <a:pt x="417" y="3703"/>
                  </a:cubicBezTo>
                  <a:cubicBezTo>
                    <a:pt x="298" y="3703"/>
                    <a:pt x="191" y="3620"/>
                    <a:pt x="1" y="3548"/>
                  </a:cubicBezTo>
                  <a:cubicBezTo>
                    <a:pt x="560" y="3406"/>
                    <a:pt x="953" y="3203"/>
                    <a:pt x="1370" y="2953"/>
                  </a:cubicBezTo>
                  <a:cubicBezTo>
                    <a:pt x="1775" y="2715"/>
                    <a:pt x="2191" y="2489"/>
                    <a:pt x="2608" y="2286"/>
                  </a:cubicBezTo>
                  <a:cubicBezTo>
                    <a:pt x="3084" y="2048"/>
                    <a:pt x="3585" y="1893"/>
                    <a:pt x="4085" y="1691"/>
                  </a:cubicBezTo>
                  <a:cubicBezTo>
                    <a:pt x="4573" y="1501"/>
                    <a:pt x="5061" y="1274"/>
                    <a:pt x="5561" y="1084"/>
                  </a:cubicBezTo>
                  <a:cubicBezTo>
                    <a:pt x="6001" y="917"/>
                    <a:pt x="6454" y="762"/>
                    <a:pt x="6894" y="619"/>
                  </a:cubicBezTo>
                  <a:cubicBezTo>
                    <a:pt x="7228" y="512"/>
                    <a:pt x="7585" y="453"/>
                    <a:pt x="7895" y="298"/>
                  </a:cubicBezTo>
                  <a:cubicBezTo>
                    <a:pt x="8538" y="0"/>
                    <a:pt x="9442" y="298"/>
                    <a:pt x="9811" y="870"/>
                  </a:cubicBezTo>
                  <a:cubicBezTo>
                    <a:pt x="9871" y="977"/>
                    <a:pt x="9966" y="1060"/>
                    <a:pt x="10050" y="1155"/>
                  </a:cubicBezTo>
                  <a:cubicBezTo>
                    <a:pt x="10502" y="1608"/>
                    <a:pt x="10466" y="2143"/>
                    <a:pt x="10323" y="2703"/>
                  </a:cubicBezTo>
                  <a:cubicBezTo>
                    <a:pt x="10228" y="2941"/>
                    <a:pt x="10002" y="2941"/>
                    <a:pt x="9788" y="29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4218080" y="4374818"/>
              <a:ext cx="320004" cy="144764"/>
            </a:xfrm>
            <a:custGeom>
              <a:rect b="b" l="l" r="r" t="t"/>
              <a:pathLst>
                <a:path extrusionOk="0" h="4180" w="9240">
                  <a:moveTo>
                    <a:pt x="905" y="4180"/>
                  </a:moveTo>
                  <a:cubicBezTo>
                    <a:pt x="596" y="3775"/>
                    <a:pt x="155" y="3513"/>
                    <a:pt x="0" y="2989"/>
                  </a:cubicBezTo>
                  <a:cubicBezTo>
                    <a:pt x="84" y="2930"/>
                    <a:pt x="155" y="2858"/>
                    <a:pt x="262" y="2799"/>
                  </a:cubicBezTo>
                  <a:cubicBezTo>
                    <a:pt x="369" y="2739"/>
                    <a:pt x="500" y="2727"/>
                    <a:pt x="607" y="2668"/>
                  </a:cubicBezTo>
                  <a:cubicBezTo>
                    <a:pt x="1405" y="2156"/>
                    <a:pt x="2322" y="1906"/>
                    <a:pt x="3167" y="1501"/>
                  </a:cubicBezTo>
                  <a:cubicBezTo>
                    <a:pt x="4310" y="965"/>
                    <a:pt x="5537" y="632"/>
                    <a:pt x="6739" y="215"/>
                  </a:cubicBezTo>
                  <a:cubicBezTo>
                    <a:pt x="7334" y="1"/>
                    <a:pt x="8168" y="239"/>
                    <a:pt x="8537" y="787"/>
                  </a:cubicBezTo>
                  <a:cubicBezTo>
                    <a:pt x="8608" y="894"/>
                    <a:pt x="8668" y="1001"/>
                    <a:pt x="8763" y="1072"/>
                  </a:cubicBezTo>
                  <a:cubicBezTo>
                    <a:pt x="9120" y="1441"/>
                    <a:pt x="9239" y="1882"/>
                    <a:pt x="9097" y="2370"/>
                  </a:cubicBezTo>
                  <a:cubicBezTo>
                    <a:pt x="9073" y="2489"/>
                    <a:pt x="9037" y="2608"/>
                    <a:pt x="9013" y="2751"/>
                  </a:cubicBezTo>
                  <a:cubicBezTo>
                    <a:pt x="8894" y="2799"/>
                    <a:pt x="8763" y="2846"/>
                    <a:pt x="8632" y="2894"/>
                  </a:cubicBezTo>
                  <a:cubicBezTo>
                    <a:pt x="8394" y="2787"/>
                    <a:pt x="8251" y="2608"/>
                    <a:pt x="8120" y="2430"/>
                  </a:cubicBezTo>
                  <a:cubicBezTo>
                    <a:pt x="7739" y="1953"/>
                    <a:pt x="7239" y="1858"/>
                    <a:pt x="6680" y="1918"/>
                  </a:cubicBezTo>
                  <a:cubicBezTo>
                    <a:pt x="6441" y="1953"/>
                    <a:pt x="6203" y="2013"/>
                    <a:pt x="5965" y="2084"/>
                  </a:cubicBezTo>
                  <a:cubicBezTo>
                    <a:pt x="5144" y="2370"/>
                    <a:pt x="4334" y="2656"/>
                    <a:pt x="3536" y="2930"/>
                  </a:cubicBezTo>
                  <a:cubicBezTo>
                    <a:pt x="3096" y="3096"/>
                    <a:pt x="2655" y="3263"/>
                    <a:pt x="2227" y="3442"/>
                  </a:cubicBezTo>
                  <a:cubicBezTo>
                    <a:pt x="1977" y="3561"/>
                    <a:pt x="1703" y="3644"/>
                    <a:pt x="1488" y="3847"/>
                  </a:cubicBezTo>
                  <a:cubicBezTo>
                    <a:pt x="1322" y="4025"/>
                    <a:pt x="1096" y="4085"/>
                    <a:pt x="905" y="41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"/>
            <p:cNvSpPr/>
            <p:nvPr/>
          </p:nvSpPr>
          <p:spPr>
            <a:xfrm>
              <a:off x="3703476" y="4461849"/>
              <a:ext cx="159171" cy="56936"/>
            </a:xfrm>
            <a:custGeom>
              <a:rect b="b" l="l" r="r" t="t"/>
              <a:pathLst>
                <a:path extrusionOk="0" h="1644" w="4596">
                  <a:moveTo>
                    <a:pt x="24" y="643"/>
                  </a:moveTo>
                  <a:cubicBezTo>
                    <a:pt x="1560" y="0"/>
                    <a:pt x="3560" y="143"/>
                    <a:pt x="4596" y="750"/>
                  </a:cubicBezTo>
                  <a:cubicBezTo>
                    <a:pt x="4584" y="1060"/>
                    <a:pt x="4441" y="1334"/>
                    <a:pt x="4286" y="1607"/>
                  </a:cubicBezTo>
                  <a:cubicBezTo>
                    <a:pt x="3810" y="1643"/>
                    <a:pt x="3393" y="1393"/>
                    <a:pt x="2917" y="1345"/>
                  </a:cubicBezTo>
                  <a:cubicBezTo>
                    <a:pt x="2477" y="1298"/>
                    <a:pt x="2024" y="1334"/>
                    <a:pt x="1584" y="1345"/>
                  </a:cubicBezTo>
                  <a:cubicBezTo>
                    <a:pt x="1119" y="1357"/>
                    <a:pt x="655" y="1429"/>
                    <a:pt x="167" y="1476"/>
                  </a:cubicBezTo>
                  <a:cubicBezTo>
                    <a:pt x="107" y="1250"/>
                    <a:pt x="60" y="1048"/>
                    <a:pt x="0" y="822"/>
                  </a:cubicBezTo>
                  <a:cubicBezTo>
                    <a:pt x="0" y="762"/>
                    <a:pt x="24" y="702"/>
                    <a:pt x="24" y="6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"/>
            <p:cNvSpPr/>
            <p:nvPr/>
          </p:nvSpPr>
          <p:spPr>
            <a:xfrm>
              <a:off x="3406572" y="4445329"/>
              <a:ext cx="53646" cy="55724"/>
            </a:xfrm>
            <a:custGeom>
              <a:rect b="b" l="l" r="r" t="t"/>
              <a:pathLst>
                <a:path extrusionOk="0" h="1609" w="1549">
                  <a:moveTo>
                    <a:pt x="1549" y="239"/>
                  </a:moveTo>
                  <a:cubicBezTo>
                    <a:pt x="1501" y="358"/>
                    <a:pt x="1489" y="465"/>
                    <a:pt x="1429" y="560"/>
                  </a:cubicBezTo>
                  <a:cubicBezTo>
                    <a:pt x="1179" y="953"/>
                    <a:pt x="846" y="1299"/>
                    <a:pt x="453" y="1549"/>
                  </a:cubicBezTo>
                  <a:cubicBezTo>
                    <a:pt x="370" y="1596"/>
                    <a:pt x="239" y="1608"/>
                    <a:pt x="167" y="1584"/>
                  </a:cubicBezTo>
                  <a:cubicBezTo>
                    <a:pt x="48" y="1537"/>
                    <a:pt x="1" y="1394"/>
                    <a:pt x="48" y="1275"/>
                  </a:cubicBezTo>
                  <a:cubicBezTo>
                    <a:pt x="239" y="775"/>
                    <a:pt x="548" y="394"/>
                    <a:pt x="965" y="84"/>
                  </a:cubicBezTo>
                  <a:cubicBezTo>
                    <a:pt x="1048" y="25"/>
                    <a:pt x="1179" y="1"/>
                    <a:pt x="1263" y="36"/>
                  </a:cubicBezTo>
                  <a:cubicBezTo>
                    <a:pt x="1370" y="60"/>
                    <a:pt x="1441" y="156"/>
                    <a:pt x="1549" y="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3953765" y="4496482"/>
              <a:ext cx="51983" cy="55689"/>
            </a:xfrm>
            <a:custGeom>
              <a:rect b="b" l="l" r="r" t="t"/>
              <a:pathLst>
                <a:path extrusionOk="0" h="1608" w="1501">
                  <a:moveTo>
                    <a:pt x="1500" y="345"/>
                  </a:moveTo>
                  <a:cubicBezTo>
                    <a:pt x="1477" y="369"/>
                    <a:pt x="1465" y="464"/>
                    <a:pt x="1429" y="524"/>
                  </a:cubicBezTo>
                  <a:cubicBezTo>
                    <a:pt x="1167" y="941"/>
                    <a:pt x="834" y="1298"/>
                    <a:pt x="405" y="1560"/>
                  </a:cubicBezTo>
                  <a:cubicBezTo>
                    <a:pt x="334" y="1607"/>
                    <a:pt x="203" y="1607"/>
                    <a:pt x="119" y="1560"/>
                  </a:cubicBezTo>
                  <a:cubicBezTo>
                    <a:pt x="60" y="1524"/>
                    <a:pt x="36" y="1405"/>
                    <a:pt x="24" y="1298"/>
                  </a:cubicBezTo>
                  <a:cubicBezTo>
                    <a:pt x="0" y="1238"/>
                    <a:pt x="48" y="1179"/>
                    <a:pt x="84" y="1119"/>
                  </a:cubicBezTo>
                  <a:cubicBezTo>
                    <a:pt x="262" y="750"/>
                    <a:pt x="524" y="429"/>
                    <a:pt x="822" y="167"/>
                  </a:cubicBezTo>
                  <a:cubicBezTo>
                    <a:pt x="929" y="72"/>
                    <a:pt x="1072" y="48"/>
                    <a:pt x="1215" y="12"/>
                  </a:cubicBezTo>
                  <a:cubicBezTo>
                    <a:pt x="1346" y="0"/>
                    <a:pt x="1500" y="167"/>
                    <a:pt x="1500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3303505" y="4211144"/>
              <a:ext cx="1250649" cy="532336"/>
            </a:xfrm>
            <a:custGeom>
              <a:rect b="b" l="l" r="r" t="t"/>
              <a:pathLst>
                <a:path extrusionOk="0" h="15371" w="36112">
                  <a:moveTo>
                    <a:pt x="15169" y="4024"/>
                  </a:moveTo>
                  <a:cubicBezTo>
                    <a:pt x="15014" y="3989"/>
                    <a:pt x="14883" y="3965"/>
                    <a:pt x="14776" y="3929"/>
                  </a:cubicBezTo>
                  <a:cubicBezTo>
                    <a:pt x="14502" y="3834"/>
                    <a:pt x="14264" y="3703"/>
                    <a:pt x="14121" y="3417"/>
                  </a:cubicBezTo>
                  <a:cubicBezTo>
                    <a:pt x="13966" y="3119"/>
                    <a:pt x="13692" y="3012"/>
                    <a:pt x="13347" y="3048"/>
                  </a:cubicBezTo>
                  <a:cubicBezTo>
                    <a:pt x="12835" y="3072"/>
                    <a:pt x="12335" y="3167"/>
                    <a:pt x="11871" y="3417"/>
                  </a:cubicBezTo>
                  <a:cubicBezTo>
                    <a:pt x="11764" y="3477"/>
                    <a:pt x="11609" y="3536"/>
                    <a:pt x="11478" y="3572"/>
                  </a:cubicBezTo>
                  <a:cubicBezTo>
                    <a:pt x="10954" y="3643"/>
                    <a:pt x="10490" y="3846"/>
                    <a:pt x="10013" y="4048"/>
                  </a:cubicBezTo>
                  <a:cubicBezTo>
                    <a:pt x="9894" y="4084"/>
                    <a:pt x="9787" y="4131"/>
                    <a:pt x="9680" y="4167"/>
                  </a:cubicBezTo>
                  <a:cubicBezTo>
                    <a:pt x="9239" y="4239"/>
                    <a:pt x="8882" y="4477"/>
                    <a:pt x="8513" y="4620"/>
                  </a:cubicBezTo>
                  <a:cubicBezTo>
                    <a:pt x="8465" y="4774"/>
                    <a:pt x="8561" y="4786"/>
                    <a:pt x="8632" y="4822"/>
                  </a:cubicBezTo>
                  <a:cubicBezTo>
                    <a:pt x="9216" y="5024"/>
                    <a:pt x="9716" y="5382"/>
                    <a:pt x="10228" y="5727"/>
                  </a:cubicBezTo>
                  <a:cubicBezTo>
                    <a:pt x="10490" y="5906"/>
                    <a:pt x="10728" y="6132"/>
                    <a:pt x="10882" y="6441"/>
                  </a:cubicBezTo>
                  <a:cubicBezTo>
                    <a:pt x="11025" y="6715"/>
                    <a:pt x="11228" y="6989"/>
                    <a:pt x="11406" y="7263"/>
                  </a:cubicBezTo>
                  <a:cubicBezTo>
                    <a:pt x="12240" y="6941"/>
                    <a:pt x="13073" y="6822"/>
                    <a:pt x="13930" y="6822"/>
                  </a:cubicBezTo>
                  <a:cubicBezTo>
                    <a:pt x="14800" y="6822"/>
                    <a:pt x="15550" y="7120"/>
                    <a:pt x="16359" y="7441"/>
                  </a:cubicBezTo>
                  <a:cubicBezTo>
                    <a:pt x="16490" y="7203"/>
                    <a:pt x="16609" y="6989"/>
                    <a:pt x="16740" y="6798"/>
                  </a:cubicBezTo>
                  <a:cubicBezTo>
                    <a:pt x="16883" y="6608"/>
                    <a:pt x="17157" y="6513"/>
                    <a:pt x="17217" y="6251"/>
                  </a:cubicBezTo>
                  <a:cubicBezTo>
                    <a:pt x="17657" y="5894"/>
                    <a:pt x="18110" y="5560"/>
                    <a:pt x="18669" y="5477"/>
                  </a:cubicBezTo>
                  <a:cubicBezTo>
                    <a:pt x="19110" y="5394"/>
                    <a:pt x="19562" y="5382"/>
                    <a:pt x="20015" y="5453"/>
                  </a:cubicBezTo>
                  <a:cubicBezTo>
                    <a:pt x="20872" y="5584"/>
                    <a:pt x="21729" y="5679"/>
                    <a:pt x="22574" y="5786"/>
                  </a:cubicBezTo>
                  <a:cubicBezTo>
                    <a:pt x="22920" y="5822"/>
                    <a:pt x="23265" y="5858"/>
                    <a:pt x="23610" y="5917"/>
                  </a:cubicBezTo>
                  <a:cubicBezTo>
                    <a:pt x="23729" y="5929"/>
                    <a:pt x="23825" y="6013"/>
                    <a:pt x="23932" y="6072"/>
                  </a:cubicBezTo>
                  <a:cubicBezTo>
                    <a:pt x="24539" y="6441"/>
                    <a:pt x="25158" y="6810"/>
                    <a:pt x="25789" y="7215"/>
                  </a:cubicBezTo>
                  <a:cubicBezTo>
                    <a:pt x="25789" y="7215"/>
                    <a:pt x="25837" y="7227"/>
                    <a:pt x="25872" y="7215"/>
                  </a:cubicBezTo>
                  <a:cubicBezTo>
                    <a:pt x="26563" y="6822"/>
                    <a:pt x="27325" y="6572"/>
                    <a:pt x="28016" y="6167"/>
                  </a:cubicBezTo>
                  <a:cubicBezTo>
                    <a:pt x="28444" y="5906"/>
                    <a:pt x="28920" y="5727"/>
                    <a:pt x="29409" y="5548"/>
                  </a:cubicBezTo>
                  <a:cubicBezTo>
                    <a:pt x="30123" y="5286"/>
                    <a:pt x="30873" y="5144"/>
                    <a:pt x="31540" y="4798"/>
                  </a:cubicBezTo>
                  <a:cubicBezTo>
                    <a:pt x="31885" y="4620"/>
                    <a:pt x="32254" y="4489"/>
                    <a:pt x="32623" y="4393"/>
                  </a:cubicBezTo>
                  <a:cubicBezTo>
                    <a:pt x="33635" y="4143"/>
                    <a:pt x="34576" y="4310"/>
                    <a:pt x="35350" y="5072"/>
                  </a:cubicBezTo>
                  <a:cubicBezTo>
                    <a:pt x="35397" y="5108"/>
                    <a:pt x="35421" y="5155"/>
                    <a:pt x="35469" y="5215"/>
                  </a:cubicBezTo>
                  <a:cubicBezTo>
                    <a:pt x="35552" y="5334"/>
                    <a:pt x="36017" y="6465"/>
                    <a:pt x="36028" y="6632"/>
                  </a:cubicBezTo>
                  <a:cubicBezTo>
                    <a:pt x="36112" y="7156"/>
                    <a:pt x="35993" y="7608"/>
                    <a:pt x="35540" y="7941"/>
                  </a:cubicBezTo>
                  <a:cubicBezTo>
                    <a:pt x="35421" y="8025"/>
                    <a:pt x="35314" y="8120"/>
                    <a:pt x="35183" y="8227"/>
                  </a:cubicBezTo>
                  <a:cubicBezTo>
                    <a:pt x="35040" y="8192"/>
                    <a:pt x="34885" y="8144"/>
                    <a:pt x="34719" y="8108"/>
                  </a:cubicBezTo>
                  <a:cubicBezTo>
                    <a:pt x="34481" y="8025"/>
                    <a:pt x="34278" y="7906"/>
                    <a:pt x="34159" y="7668"/>
                  </a:cubicBezTo>
                  <a:cubicBezTo>
                    <a:pt x="33969" y="7310"/>
                    <a:pt x="33683" y="7227"/>
                    <a:pt x="33290" y="7263"/>
                  </a:cubicBezTo>
                  <a:cubicBezTo>
                    <a:pt x="32802" y="7287"/>
                    <a:pt x="32326" y="7370"/>
                    <a:pt x="31885" y="7632"/>
                  </a:cubicBezTo>
                  <a:cubicBezTo>
                    <a:pt x="31778" y="7691"/>
                    <a:pt x="31659" y="7751"/>
                    <a:pt x="31540" y="7763"/>
                  </a:cubicBezTo>
                  <a:cubicBezTo>
                    <a:pt x="30790" y="7870"/>
                    <a:pt x="30135" y="8227"/>
                    <a:pt x="29468" y="8489"/>
                  </a:cubicBezTo>
                  <a:cubicBezTo>
                    <a:pt x="29051" y="8668"/>
                    <a:pt x="28635" y="8846"/>
                    <a:pt x="28313" y="9180"/>
                  </a:cubicBezTo>
                  <a:cubicBezTo>
                    <a:pt x="28254" y="9239"/>
                    <a:pt x="28158" y="9299"/>
                    <a:pt x="28099" y="9287"/>
                  </a:cubicBezTo>
                  <a:cubicBezTo>
                    <a:pt x="27789" y="9239"/>
                    <a:pt x="27635" y="9489"/>
                    <a:pt x="27396" y="9585"/>
                  </a:cubicBezTo>
                  <a:lnTo>
                    <a:pt x="27396" y="10716"/>
                  </a:lnTo>
                  <a:cubicBezTo>
                    <a:pt x="27396" y="11228"/>
                    <a:pt x="27254" y="11740"/>
                    <a:pt x="26968" y="12168"/>
                  </a:cubicBezTo>
                  <a:cubicBezTo>
                    <a:pt x="26551" y="12823"/>
                    <a:pt x="26087" y="13454"/>
                    <a:pt x="25480" y="13954"/>
                  </a:cubicBezTo>
                  <a:cubicBezTo>
                    <a:pt x="25075" y="14299"/>
                    <a:pt x="24622" y="14585"/>
                    <a:pt x="24146" y="14799"/>
                  </a:cubicBezTo>
                  <a:cubicBezTo>
                    <a:pt x="24122" y="14823"/>
                    <a:pt x="24098" y="14823"/>
                    <a:pt x="24075" y="14835"/>
                  </a:cubicBezTo>
                  <a:cubicBezTo>
                    <a:pt x="23563" y="15264"/>
                    <a:pt x="22920" y="15276"/>
                    <a:pt x="22289" y="15323"/>
                  </a:cubicBezTo>
                  <a:cubicBezTo>
                    <a:pt x="21860" y="15359"/>
                    <a:pt x="21431" y="15371"/>
                    <a:pt x="21003" y="15359"/>
                  </a:cubicBezTo>
                  <a:cubicBezTo>
                    <a:pt x="20550" y="15359"/>
                    <a:pt x="20110" y="15276"/>
                    <a:pt x="19669" y="15121"/>
                  </a:cubicBezTo>
                  <a:cubicBezTo>
                    <a:pt x="19014" y="14883"/>
                    <a:pt x="18360" y="14657"/>
                    <a:pt x="17705" y="14407"/>
                  </a:cubicBezTo>
                  <a:cubicBezTo>
                    <a:pt x="17383" y="14264"/>
                    <a:pt x="17133" y="14014"/>
                    <a:pt x="16919" y="13728"/>
                  </a:cubicBezTo>
                  <a:cubicBezTo>
                    <a:pt x="16871" y="13668"/>
                    <a:pt x="16859" y="13573"/>
                    <a:pt x="16800" y="13525"/>
                  </a:cubicBezTo>
                  <a:cubicBezTo>
                    <a:pt x="16240" y="13002"/>
                    <a:pt x="16133" y="12275"/>
                    <a:pt x="15943" y="11585"/>
                  </a:cubicBezTo>
                  <a:cubicBezTo>
                    <a:pt x="15883" y="11394"/>
                    <a:pt x="15907" y="11192"/>
                    <a:pt x="15907" y="10978"/>
                  </a:cubicBezTo>
                  <a:cubicBezTo>
                    <a:pt x="15907" y="10870"/>
                    <a:pt x="15919" y="10775"/>
                    <a:pt x="15895" y="10680"/>
                  </a:cubicBezTo>
                  <a:cubicBezTo>
                    <a:pt x="15788" y="10382"/>
                    <a:pt x="15812" y="10085"/>
                    <a:pt x="15895" y="9787"/>
                  </a:cubicBezTo>
                  <a:cubicBezTo>
                    <a:pt x="15907" y="9739"/>
                    <a:pt x="15859" y="9668"/>
                    <a:pt x="15847" y="9596"/>
                  </a:cubicBezTo>
                  <a:cubicBezTo>
                    <a:pt x="15121" y="9346"/>
                    <a:pt x="14371" y="9144"/>
                    <a:pt x="13609" y="9168"/>
                  </a:cubicBezTo>
                  <a:cubicBezTo>
                    <a:pt x="12930" y="9180"/>
                    <a:pt x="12252" y="9192"/>
                    <a:pt x="11609" y="9561"/>
                  </a:cubicBezTo>
                  <a:cubicBezTo>
                    <a:pt x="11549" y="9775"/>
                    <a:pt x="11490" y="10013"/>
                    <a:pt x="11394" y="10239"/>
                  </a:cubicBezTo>
                  <a:cubicBezTo>
                    <a:pt x="10942" y="11251"/>
                    <a:pt x="10240" y="12061"/>
                    <a:pt x="9382" y="12740"/>
                  </a:cubicBezTo>
                  <a:cubicBezTo>
                    <a:pt x="9061" y="12978"/>
                    <a:pt x="8739" y="13240"/>
                    <a:pt x="8335" y="13359"/>
                  </a:cubicBezTo>
                  <a:cubicBezTo>
                    <a:pt x="8251" y="13395"/>
                    <a:pt x="8156" y="13466"/>
                    <a:pt x="8084" y="13525"/>
                  </a:cubicBezTo>
                  <a:cubicBezTo>
                    <a:pt x="7930" y="13656"/>
                    <a:pt x="7751" y="13656"/>
                    <a:pt x="7573" y="13716"/>
                  </a:cubicBezTo>
                  <a:cubicBezTo>
                    <a:pt x="6787" y="13942"/>
                    <a:pt x="5977" y="13871"/>
                    <a:pt x="5191" y="13895"/>
                  </a:cubicBezTo>
                  <a:cubicBezTo>
                    <a:pt x="4763" y="13906"/>
                    <a:pt x="4346" y="13835"/>
                    <a:pt x="3929" y="13668"/>
                  </a:cubicBezTo>
                  <a:cubicBezTo>
                    <a:pt x="3274" y="13418"/>
                    <a:pt x="2620" y="13192"/>
                    <a:pt x="1965" y="12954"/>
                  </a:cubicBezTo>
                  <a:cubicBezTo>
                    <a:pt x="1619" y="12835"/>
                    <a:pt x="1393" y="12573"/>
                    <a:pt x="1179" y="12299"/>
                  </a:cubicBezTo>
                  <a:cubicBezTo>
                    <a:pt x="1131" y="12240"/>
                    <a:pt x="1119" y="12144"/>
                    <a:pt x="1060" y="12097"/>
                  </a:cubicBezTo>
                  <a:cubicBezTo>
                    <a:pt x="548" y="11609"/>
                    <a:pt x="369" y="10930"/>
                    <a:pt x="203" y="10275"/>
                  </a:cubicBezTo>
                  <a:cubicBezTo>
                    <a:pt x="143" y="10073"/>
                    <a:pt x="107" y="9835"/>
                    <a:pt x="131" y="9608"/>
                  </a:cubicBezTo>
                  <a:cubicBezTo>
                    <a:pt x="167" y="9323"/>
                    <a:pt x="60" y="9084"/>
                    <a:pt x="48" y="8823"/>
                  </a:cubicBezTo>
                  <a:cubicBezTo>
                    <a:pt x="24" y="8584"/>
                    <a:pt x="143" y="8334"/>
                    <a:pt x="107" y="8108"/>
                  </a:cubicBezTo>
                  <a:cubicBezTo>
                    <a:pt x="0" y="7537"/>
                    <a:pt x="143" y="7049"/>
                    <a:pt x="381" y="6560"/>
                  </a:cubicBezTo>
                  <a:cubicBezTo>
                    <a:pt x="548" y="6215"/>
                    <a:pt x="595" y="5798"/>
                    <a:pt x="845" y="5501"/>
                  </a:cubicBezTo>
                  <a:cubicBezTo>
                    <a:pt x="1072" y="5215"/>
                    <a:pt x="1310" y="4941"/>
                    <a:pt x="1560" y="4703"/>
                  </a:cubicBezTo>
                  <a:cubicBezTo>
                    <a:pt x="1846" y="4429"/>
                    <a:pt x="2203" y="4239"/>
                    <a:pt x="2572" y="4120"/>
                  </a:cubicBezTo>
                  <a:cubicBezTo>
                    <a:pt x="2750" y="4060"/>
                    <a:pt x="2929" y="4024"/>
                    <a:pt x="3108" y="4012"/>
                  </a:cubicBezTo>
                  <a:cubicBezTo>
                    <a:pt x="3858" y="3965"/>
                    <a:pt x="4536" y="3727"/>
                    <a:pt x="5203" y="3369"/>
                  </a:cubicBezTo>
                  <a:cubicBezTo>
                    <a:pt x="5787" y="3060"/>
                    <a:pt x="6382" y="2810"/>
                    <a:pt x="6977" y="2524"/>
                  </a:cubicBezTo>
                  <a:lnTo>
                    <a:pt x="7692" y="2167"/>
                  </a:lnTo>
                  <a:cubicBezTo>
                    <a:pt x="8263" y="1869"/>
                    <a:pt x="8823" y="1607"/>
                    <a:pt x="9418" y="1381"/>
                  </a:cubicBezTo>
                  <a:cubicBezTo>
                    <a:pt x="10109" y="1143"/>
                    <a:pt x="10835" y="988"/>
                    <a:pt x="11490" y="655"/>
                  </a:cubicBezTo>
                  <a:cubicBezTo>
                    <a:pt x="11835" y="476"/>
                    <a:pt x="12204" y="333"/>
                    <a:pt x="12573" y="250"/>
                  </a:cubicBezTo>
                  <a:cubicBezTo>
                    <a:pt x="13585" y="0"/>
                    <a:pt x="14526" y="143"/>
                    <a:pt x="15300" y="917"/>
                  </a:cubicBezTo>
                  <a:cubicBezTo>
                    <a:pt x="15359" y="976"/>
                    <a:pt x="15419" y="1036"/>
                    <a:pt x="15443" y="1107"/>
                  </a:cubicBezTo>
                  <a:cubicBezTo>
                    <a:pt x="15609" y="1584"/>
                    <a:pt x="15907" y="2024"/>
                    <a:pt x="16002" y="2536"/>
                  </a:cubicBezTo>
                  <a:cubicBezTo>
                    <a:pt x="16074" y="3000"/>
                    <a:pt x="15955" y="3393"/>
                    <a:pt x="15597" y="3703"/>
                  </a:cubicBezTo>
                  <a:cubicBezTo>
                    <a:pt x="15490" y="3774"/>
                    <a:pt x="15347" y="3893"/>
                    <a:pt x="15169" y="4024"/>
                  </a:cubicBezTo>
                  <a:close/>
                  <a:moveTo>
                    <a:pt x="3965" y="4405"/>
                  </a:moveTo>
                  <a:cubicBezTo>
                    <a:pt x="3512" y="4441"/>
                    <a:pt x="3024" y="4489"/>
                    <a:pt x="2548" y="4560"/>
                  </a:cubicBezTo>
                  <a:cubicBezTo>
                    <a:pt x="2429" y="4584"/>
                    <a:pt x="2274" y="4620"/>
                    <a:pt x="2215" y="4715"/>
                  </a:cubicBezTo>
                  <a:cubicBezTo>
                    <a:pt x="2012" y="5060"/>
                    <a:pt x="1667" y="5263"/>
                    <a:pt x="1441" y="5572"/>
                  </a:cubicBezTo>
                  <a:cubicBezTo>
                    <a:pt x="1322" y="5739"/>
                    <a:pt x="1262" y="5929"/>
                    <a:pt x="1191" y="6132"/>
                  </a:cubicBezTo>
                  <a:cubicBezTo>
                    <a:pt x="1084" y="6406"/>
                    <a:pt x="1000" y="6703"/>
                    <a:pt x="893" y="6989"/>
                  </a:cubicBezTo>
                  <a:cubicBezTo>
                    <a:pt x="857" y="7060"/>
                    <a:pt x="822" y="7144"/>
                    <a:pt x="822" y="7215"/>
                  </a:cubicBezTo>
                  <a:cubicBezTo>
                    <a:pt x="774" y="7703"/>
                    <a:pt x="762" y="8192"/>
                    <a:pt x="715" y="8692"/>
                  </a:cubicBezTo>
                  <a:cubicBezTo>
                    <a:pt x="643" y="9418"/>
                    <a:pt x="905" y="10097"/>
                    <a:pt x="1000" y="10811"/>
                  </a:cubicBezTo>
                  <a:cubicBezTo>
                    <a:pt x="1000" y="10858"/>
                    <a:pt x="1024" y="10882"/>
                    <a:pt x="1036" y="10918"/>
                  </a:cubicBezTo>
                  <a:cubicBezTo>
                    <a:pt x="1215" y="11204"/>
                    <a:pt x="1381" y="11478"/>
                    <a:pt x="1560" y="11740"/>
                  </a:cubicBezTo>
                  <a:cubicBezTo>
                    <a:pt x="1667" y="11882"/>
                    <a:pt x="1798" y="12025"/>
                    <a:pt x="1953" y="12121"/>
                  </a:cubicBezTo>
                  <a:cubicBezTo>
                    <a:pt x="2405" y="12454"/>
                    <a:pt x="2870" y="12775"/>
                    <a:pt x="3465" y="12859"/>
                  </a:cubicBezTo>
                  <a:cubicBezTo>
                    <a:pt x="3703" y="12883"/>
                    <a:pt x="3941" y="12954"/>
                    <a:pt x="4179" y="13014"/>
                  </a:cubicBezTo>
                  <a:cubicBezTo>
                    <a:pt x="5537" y="13359"/>
                    <a:pt x="6858" y="13252"/>
                    <a:pt x="8168" y="12835"/>
                  </a:cubicBezTo>
                  <a:cubicBezTo>
                    <a:pt x="8227" y="12823"/>
                    <a:pt x="8287" y="12799"/>
                    <a:pt x="8335" y="12752"/>
                  </a:cubicBezTo>
                  <a:cubicBezTo>
                    <a:pt x="8894" y="12287"/>
                    <a:pt x="9513" y="11871"/>
                    <a:pt x="10013" y="11323"/>
                  </a:cubicBezTo>
                  <a:cubicBezTo>
                    <a:pt x="10168" y="11156"/>
                    <a:pt x="10287" y="10966"/>
                    <a:pt x="10430" y="10787"/>
                  </a:cubicBezTo>
                  <a:cubicBezTo>
                    <a:pt x="10799" y="10347"/>
                    <a:pt x="11013" y="9846"/>
                    <a:pt x="11025" y="9275"/>
                  </a:cubicBezTo>
                  <a:cubicBezTo>
                    <a:pt x="11037" y="8954"/>
                    <a:pt x="11037" y="8620"/>
                    <a:pt x="11002" y="8299"/>
                  </a:cubicBezTo>
                  <a:cubicBezTo>
                    <a:pt x="10954" y="7822"/>
                    <a:pt x="10823" y="7370"/>
                    <a:pt x="10561" y="6977"/>
                  </a:cubicBezTo>
                  <a:cubicBezTo>
                    <a:pt x="10370" y="6679"/>
                    <a:pt x="10132" y="6441"/>
                    <a:pt x="9882" y="6179"/>
                  </a:cubicBezTo>
                  <a:cubicBezTo>
                    <a:pt x="9406" y="5691"/>
                    <a:pt x="8811" y="5405"/>
                    <a:pt x="8204" y="5215"/>
                  </a:cubicBezTo>
                  <a:cubicBezTo>
                    <a:pt x="7739" y="5072"/>
                    <a:pt x="7263" y="4953"/>
                    <a:pt x="6799" y="4786"/>
                  </a:cubicBezTo>
                  <a:cubicBezTo>
                    <a:pt x="5894" y="4489"/>
                    <a:pt x="4953" y="4477"/>
                    <a:pt x="3965" y="4405"/>
                  </a:cubicBezTo>
                  <a:close/>
                  <a:moveTo>
                    <a:pt x="16490" y="10180"/>
                  </a:moveTo>
                  <a:cubicBezTo>
                    <a:pt x="16502" y="10585"/>
                    <a:pt x="16478" y="11025"/>
                    <a:pt x="16621" y="11442"/>
                  </a:cubicBezTo>
                  <a:cubicBezTo>
                    <a:pt x="16705" y="11644"/>
                    <a:pt x="16717" y="11882"/>
                    <a:pt x="16764" y="12109"/>
                  </a:cubicBezTo>
                  <a:cubicBezTo>
                    <a:pt x="16776" y="12180"/>
                    <a:pt x="16776" y="12275"/>
                    <a:pt x="16824" y="12347"/>
                  </a:cubicBezTo>
                  <a:cubicBezTo>
                    <a:pt x="17002" y="12644"/>
                    <a:pt x="17157" y="12942"/>
                    <a:pt x="17371" y="13240"/>
                  </a:cubicBezTo>
                  <a:cubicBezTo>
                    <a:pt x="17455" y="13371"/>
                    <a:pt x="17574" y="13490"/>
                    <a:pt x="17717" y="13585"/>
                  </a:cubicBezTo>
                  <a:cubicBezTo>
                    <a:pt x="18169" y="13906"/>
                    <a:pt x="18633" y="14252"/>
                    <a:pt x="19229" y="14311"/>
                  </a:cubicBezTo>
                  <a:cubicBezTo>
                    <a:pt x="19455" y="14323"/>
                    <a:pt x="19681" y="14383"/>
                    <a:pt x="19884" y="14442"/>
                  </a:cubicBezTo>
                  <a:cubicBezTo>
                    <a:pt x="21229" y="14811"/>
                    <a:pt x="22562" y="14740"/>
                    <a:pt x="23872" y="14323"/>
                  </a:cubicBezTo>
                  <a:cubicBezTo>
                    <a:pt x="23967" y="14299"/>
                    <a:pt x="24063" y="14264"/>
                    <a:pt x="24146" y="14204"/>
                  </a:cubicBezTo>
                  <a:cubicBezTo>
                    <a:pt x="24682" y="13776"/>
                    <a:pt x="25253" y="13395"/>
                    <a:pt x="25730" y="12859"/>
                  </a:cubicBezTo>
                  <a:cubicBezTo>
                    <a:pt x="25908" y="12656"/>
                    <a:pt x="26063" y="12442"/>
                    <a:pt x="26230" y="12228"/>
                  </a:cubicBezTo>
                  <a:cubicBezTo>
                    <a:pt x="26563" y="11811"/>
                    <a:pt x="26789" y="11323"/>
                    <a:pt x="26825" y="10787"/>
                  </a:cubicBezTo>
                  <a:cubicBezTo>
                    <a:pt x="26837" y="10406"/>
                    <a:pt x="26837" y="10037"/>
                    <a:pt x="26789" y="9680"/>
                  </a:cubicBezTo>
                  <a:cubicBezTo>
                    <a:pt x="26765" y="9358"/>
                    <a:pt x="26646" y="9061"/>
                    <a:pt x="26444" y="8775"/>
                  </a:cubicBezTo>
                  <a:cubicBezTo>
                    <a:pt x="26003" y="8120"/>
                    <a:pt x="25432" y="7596"/>
                    <a:pt x="24718" y="7239"/>
                  </a:cubicBezTo>
                  <a:cubicBezTo>
                    <a:pt x="24622" y="7179"/>
                    <a:pt x="24503" y="7108"/>
                    <a:pt x="24456" y="7001"/>
                  </a:cubicBezTo>
                  <a:cubicBezTo>
                    <a:pt x="24348" y="6763"/>
                    <a:pt x="24146" y="6703"/>
                    <a:pt x="23920" y="6668"/>
                  </a:cubicBezTo>
                  <a:cubicBezTo>
                    <a:pt x="23515" y="6584"/>
                    <a:pt x="23134" y="6465"/>
                    <a:pt x="22741" y="6310"/>
                  </a:cubicBezTo>
                  <a:cubicBezTo>
                    <a:pt x="22574" y="6227"/>
                    <a:pt x="22384" y="6191"/>
                    <a:pt x="22205" y="6156"/>
                  </a:cubicBezTo>
                  <a:cubicBezTo>
                    <a:pt x="21777" y="6084"/>
                    <a:pt x="21360" y="6036"/>
                    <a:pt x="20931" y="5977"/>
                  </a:cubicBezTo>
                  <a:cubicBezTo>
                    <a:pt x="20157" y="5846"/>
                    <a:pt x="19384" y="5906"/>
                    <a:pt x="18586" y="5989"/>
                  </a:cubicBezTo>
                  <a:cubicBezTo>
                    <a:pt x="18252" y="6036"/>
                    <a:pt x="17967" y="6108"/>
                    <a:pt x="17788" y="6453"/>
                  </a:cubicBezTo>
                  <a:cubicBezTo>
                    <a:pt x="17717" y="6608"/>
                    <a:pt x="17538" y="6703"/>
                    <a:pt x="17395" y="6846"/>
                  </a:cubicBezTo>
                  <a:cubicBezTo>
                    <a:pt x="17145" y="7096"/>
                    <a:pt x="16943" y="7382"/>
                    <a:pt x="16978" y="7763"/>
                  </a:cubicBezTo>
                  <a:cubicBezTo>
                    <a:pt x="17002" y="7989"/>
                    <a:pt x="16907" y="8156"/>
                    <a:pt x="16788" y="8311"/>
                  </a:cubicBezTo>
                  <a:cubicBezTo>
                    <a:pt x="16717" y="8430"/>
                    <a:pt x="16621" y="8573"/>
                    <a:pt x="16609" y="8703"/>
                  </a:cubicBezTo>
                  <a:cubicBezTo>
                    <a:pt x="16550" y="9192"/>
                    <a:pt x="16526" y="9680"/>
                    <a:pt x="16490" y="10180"/>
                  </a:cubicBezTo>
                  <a:close/>
                  <a:moveTo>
                    <a:pt x="14919" y="3417"/>
                  </a:moveTo>
                  <a:cubicBezTo>
                    <a:pt x="15145" y="3405"/>
                    <a:pt x="15359" y="3405"/>
                    <a:pt x="15419" y="3191"/>
                  </a:cubicBezTo>
                  <a:cubicBezTo>
                    <a:pt x="15585" y="2643"/>
                    <a:pt x="15609" y="2096"/>
                    <a:pt x="15157" y="1643"/>
                  </a:cubicBezTo>
                  <a:cubicBezTo>
                    <a:pt x="15062" y="1560"/>
                    <a:pt x="14990" y="1464"/>
                    <a:pt x="14919" y="1369"/>
                  </a:cubicBezTo>
                  <a:cubicBezTo>
                    <a:pt x="14561" y="798"/>
                    <a:pt x="13633" y="512"/>
                    <a:pt x="12990" y="798"/>
                  </a:cubicBezTo>
                  <a:cubicBezTo>
                    <a:pt x="12680" y="953"/>
                    <a:pt x="12323" y="1012"/>
                    <a:pt x="12002" y="1107"/>
                  </a:cubicBezTo>
                  <a:cubicBezTo>
                    <a:pt x="11549" y="1262"/>
                    <a:pt x="11109" y="1393"/>
                    <a:pt x="10656" y="1572"/>
                  </a:cubicBezTo>
                  <a:cubicBezTo>
                    <a:pt x="10168" y="1762"/>
                    <a:pt x="9680" y="1988"/>
                    <a:pt x="9180" y="2179"/>
                  </a:cubicBezTo>
                  <a:cubicBezTo>
                    <a:pt x="8692" y="2381"/>
                    <a:pt x="8192" y="2536"/>
                    <a:pt x="7703" y="2774"/>
                  </a:cubicBezTo>
                  <a:cubicBezTo>
                    <a:pt x="7299" y="2988"/>
                    <a:pt x="6882" y="3215"/>
                    <a:pt x="6477" y="3453"/>
                  </a:cubicBezTo>
                  <a:cubicBezTo>
                    <a:pt x="6072" y="3703"/>
                    <a:pt x="5656" y="3893"/>
                    <a:pt x="5108" y="4048"/>
                  </a:cubicBezTo>
                  <a:cubicBezTo>
                    <a:pt x="5298" y="4120"/>
                    <a:pt x="5417" y="4179"/>
                    <a:pt x="5525" y="4191"/>
                  </a:cubicBezTo>
                  <a:cubicBezTo>
                    <a:pt x="6179" y="4239"/>
                    <a:pt x="6811" y="4346"/>
                    <a:pt x="7465" y="4465"/>
                  </a:cubicBezTo>
                  <a:cubicBezTo>
                    <a:pt x="7573" y="4477"/>
                    <a:pt x="7703" y="4429"/>
                    <a:pt x="7811" y="4382"/>
                  </a:cubicBezTo>
                  <a:cubicBezTo>
                    <a:pt x="8454" y="4120"/>
                    <a:pt x="9073" y="3822"/>
                    <a:pt x="9728" y="3572"/>
                  </a:cubicBezTo>
                  <a:cubicBezTo>
                    <a:pt x="10382" y="3310"/>
                    <a:pt x="11037" y="3096"/>
                    <a:pt x="11692" y="2881"/>
                  </a:cubicBezTo>
                  <a:cubicBezTo>
                    <a:pt x="12085" y="2750"/>
                    <a:pt x="12466" y="2631"/>
                    <a:pt x="12871" y="2536"/>
                  </a:cubicBezTo>
                  <a:cubicBezTo>
                    <a:pt x="13466" y="2405"/>
                    <a:pt x="14026" y="2465"/>
                    <a:pt x="14442" y="2988"/>
                  </a:cubicBezTo>
                  <a:cubicBezTo>
                    <a:pt x="14597" y="3119"/>
                    <a:pt x="14776" y="3274"/>
                    <a:pt x="14919" y="3417"/>
                  </a:cubicBezTo>
                  <a:close/>
                  <a:moveTo>
                    <a:pt x="27313" y="8906"/>
                  </a:moveTo>
                  <a:cubicBezTo>
                    <a:pt x="27504" y="8799"/>
                    <a:pt x="27730" y="8751"/>
                    <a:pt x="27896" y="8596"/>
                  </a:cubicBezTo>
                  <a:cubicBezTo>
                    <a:pt x="28111" y="8394"/>
                    <a:pt x="28385" y="8299"/>
                    <a:pt x="28635" y="8192"/>
                  </a:cubicBezTo>
                  <a:cubicBezTo>
                    <a:pt x="29063" y="8001"/>
                    <a:pt x="29516" y="7834"/>
                    <a:pt x="29944" y="7691"/>
                  </a:cubicBezTo>
                  <a:cubicBezTo>
                    <a:pt x="30754" y="7394"/>
                    <a:pt x="31552" y="7108"/>
                    <a:pt x="32373" y="6834"/>
                  </a:cubicBezTo>
                  <a:cubicBezTo>
                    <a:pt x="32599" y="6763"/>
                    <a:pt x="32849" y="6703"/>
                    <a:pt x="33088" y="6679"/>
                  </a:cubicBezTo>
                  <a:cubicBezTo>
                    <a:pt x="33635" y="6620"/>
                    <a:pt x="34135" y="6703"/>
                    <a:pt x="34528" y="7179"/>
                  </a:cubicBezTo>
                  <a:cubicBezTo>
                    <a:pt x="34659" y="7346"/>
                    <a:pt x="34790" y="7537"/>
                    <a:pt x="35040" y="7644"/>
                  </a:cubicBezTo>
                  <a:cubicBezTo>
                    <a:pt x="35171" y="7596"/>
                    <a:pt x="35302" y="7549"/>
                    <a:pt x="35421" y="7513"/>
                  </a:cubicBezTo>
                  <a:cubicBezTo>
                    <a:pt x="35457" y="7358"/>
                    <a:pt x="35481" y="7239"/>
                    <a:pt x="35505" y="7120"/>
                  </a:cubicBezTo>
                  <a:cubicBezTo>
                    <a:pt x="35647" y="6632"/>
                    <a:pt x="35528" y="6203"/>
                    <a:pt x="35171" y="5822"/>
                  </a:cubicBezTo>
                  <a:cubicBezTo>
                    <a:pt x="35076" y="5739"/>
                    <a:pt x="35016" y="5632"/>
                    <a:pt x="34945" y="5548"/>
                  </a:cubicBezTo>
                  <a:cubicBezTo>
                    <a:pt x="34564" y="4989"/>
                    <a:pt x="33742" y="4751"/>
                    <a:pt x="33147" y="4965"/>
                  </a:cubicBezTo>
                  <a:cubicBezTo>
                    <a:pt x="31957" y="5382"/>
                    <a:pt x="30730" y="5727"/>
                    <a:pt x="29575" y="6263"/>
                  </a:cubicBezTo>
                  <a:cubicBezTo>
                    <a:pt x="28730" y="6668"/>
                    <a:pt x="27813" y="6894"/>
                    <a:pt x="27015" y="7418"/>
                  </a:cubicBezTo>
                  <a:cubicBezTo>
                    <a:pt x="26908" y="7477"/>
                    <a:pt x="26777" y="7489"/>
                    <a:pt x="26670" y="7549"/>
                  </a:cubicBezTo>
                  <a:cubicBezTo>
                    <a:pt x="26563" y="7608"/>
                    <a:pt x="26480" y="7691"/>
                    <a:pt x="26408" y="7751"/>
                  </a:cubicBezTo>
                  <a:cubicBezTo>
                    <a:pt x="26563" y="8251"/>
                    <a:pt x="27004" y="8513"/>
                    <a:pt x="27313" y="8906"/>
                  </a:cubicBezTo>
                  <a:close/>
                  <a:moveTo>
                    <a:pt x="11573" y="7882"/>
                  </a:moveTo>
                  <a:cubicBezTo>
                    <a:pt x="11573" y="7941"/>
                    <a:pt x="11549" y="8001"/>
                    <a:pt x="11561" y="8061"/>
                  </a:cubicBezTo>
                  <a:cubicBezTo>
                    <a:pt x="11609" y="8287"/>
                    <a:pt x="11668" y="8489"/>
                    <a:pt x="11728" y="8715"/>
                  </a:cubicBezTo>
                  <a:cubicBezTo>
                    <a:pt x="12216" y="8668"/>
                    <a:pt x="12680" y="8596"/>
                    <a:pt x="13145" y="8584"/>
                  </a:cubicBezTo>
                  <a:cubicBezTo>
                    <a:pt x="13585" y="8573"/>
                    <a:pt x="14038" y="8537"/>
                    <a:pt x="14478" y="8584"/>
                  </a:cubicBezTo>
                  <a:cubicBezTo>
                    <a:pt x="14942" y="8632"/>
                    <a:pt x="15359" y="8894"/>
                    <a:pt x="15847" y="8846"/>
                  </a:cubicBezTo>
                  <a:cubicBezTo>
                    <a:pt x="16002" y="8573"/>
                    <a:pt x="16145" y="8299"/>
                    <a:pt x="16157" y="7989"/>
                  </a:cubicBezTo>
                  <a:cubicBezTo>
                    <a:pt x="15109" y="7358"/>
                    <a:pt x="13109" y="7239"/>
                    <a:pt x="11573" y="78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"/>
            <p:cNvSpPr/>
            <p:nvPr/>
          </p:nvSpPr>
          <p:spPr>
            <a:xfrm>
              <a:off x="3366571" y="4416481"/>
              <a:ext cx="267259" cy="216903"/>
            </a:xfrm>
            <a:custGeom>
              <a:rect b="b" l="l" r="r" t="t"/>
              <a:pathLst>
                <a:path extrusionOk="0" h="6263" w="7717">
                  <a:moveTo>
                    <a:pt x="1" y="3179"/>
                  </a:moveTo>
                  <a:cubicBezTo>
                    <a:pt x="72" y="2655"/>
                    <a:pt x="144" y="2143"/>
                    <a:pt x="215" y="1643"/>
                  </a:cubicBezTo>
                  <a:cubicBezTo>
                    <a:pt x="310" y="1072"/>
                    <a:pt x="632" y="631"/>
                    <a:pt x="989" y="203"/>
                  </a:cubicBezTo>
                  <a:cubicBezTo>
                    <a:pt x="1084" y="84"/>
                    <a:pt x="1215" y="24"/>
                    <a:pt x="1370" y="24"/>
                  </a:cubicBezTo>
                  <a:cubicBezTo>
                    <a:pt x="1811" y="36"/>
                    <a:pt x="2275" y="0"/>
                    <a:pt x="2715" y="48"/>
                  </a:cubicBezTo>
                  <a:cubicBezTo>
                    <a:pt x="3525" y="143"/>
                    <a:pt x="4347" y="227"/>
                    <a:pt x="5144" y="393"/>
                  </a:cubicBezTo>
                  <a:cubicBezTo>
                    <a:pt x="5882" y="536"/>
                    <a:pt x="6585" y="834"/>
                    <a:pt x="7145" y="1405"/>
                  </a:cubicBezTo>
                  <a:cubicBezTo>
                    <a:pt x="7371" y="1643"/>
                    <a:pt x="7514" y="1941"/>
                    <a:pt x="7585" y="2263"/>
                  </a:cubicBezTo>
                  <a:cubicBezTo>
                    <a:pt x="7657" y="2572"/>
                    <a:pt x="7704" y="2905"/>
                    <a:pt x="7704" y="3227"/>
                  </a:cubicBezTo>
                  <a:cubicBezTo>
                    <a:pt x="7716" y="3941"/>
                    <a:pt x="7442" y="4560"/>
                    <a:pt x="7002" y="5096"/>
                  </a:cubicBezTo>
                  <a:cubicBezTo>
                    <a:pt x="6859" y="5287"/>
                    <a:pt x="6597" y="5430"/>
                    <a:pt x="6371" y="5537"/>
                  </a:cubicBezTo>
                  <a:cubicBezTo>
                    <a:pt x="5978" y="5727"/>
                    <a:pt x="5573" y="5870"/>
                    <a:pt x="5180" y="6049"/>
                  </a:cubicBezTo>
                  <a:cubicBezTo>
                    <a:pt x="4728" y="6239"/>
                    <a:pt x="4263" y="6263"/>
                    <a:pt x="3787" y="6251"/>
                  </a:cubicBezTo>
                  <a:cubicBezTo>
                    <a:pt x="3466" y="6239"/>
                    <a:pt x="3156" y="6168"/>
                    <a:pt x="2823" y="6120"/>
                  </a:cubicBezTo>
                  <a:cubicBezTo>
                    <a:pt x="2168" y="6049"/>
                    <a:pt x="1561" y="5775"/>
                    <a:pt x="965" y="5525"/>
                  </a:cubicBezTo>
                  <a:cubicBezTo>
                    <a:pt x="394" y="5287"/>
                    <a:pt x="191" y="4751"/>
                    <a:pt x="72" y="4203"/>
                  </a:cubicBezTo>
                  <a:cubicBezTo>
                    <a:pt x="1" y="3858"/>
                    <a:pt x="25" y="3513"/>
                    <a:pt x="1" y="3179"/>
                  </a:cubicBezTo>
                  <a:close/>
                  <a:moveTo>
                    <a:pt x="2704" y="1072"/>
                  </a:moveTo>
                  <a:cubicBezTo>
                    <a:pt x="2596" y="1000"/>
                    <a:pt x="2525" y="893"/>
                    <a:pt x="2418" y="869"/>
                  </a:cubicBezTo>
                  <a:cubicBezTo>
                    <a:pt x="2334" y="834"/>
                    <a:pt x="2203" y="858"/>
                    <a:pt x="2120" y="917"/>
                  </a:cubicBezTo>
                  <a:cubicBezTo>
                    <a:pt x="1703" y="1227"/>
                    <a:pt x="1382" y="1608"/>
                    <a:pt x="1203" y="2108"/>
                  </a:cubicBezTo>
                  <a:cubicBezTo>
                    <a:pt x="1156" y="2227"/>
                    <a:pt x="1191" y="2358"/>
                    <a:pt x="1322" y="2417"/>
                  </a:cubicBezTo>
                  <a:cubicBezTo>
                    <a:pt x="1394" y="2441"/>
                    <a:pt x="1525" y="2441"/>
                    <a:pt x="1608" y="2382"/>
                  </a:cubicBezTo>
                  <a:cubicBezTo>
                    <a:pt x="2001" y="2132"/>
                    <a:pt x="2334" y="1786"/>
                    <a:pt x="2584" y="1381"/>
                  </a:cubicBezTo>
                  <a:cubicBezTo>
                    <a:pt x="2644" y="1298"/>
                    <a:pt x="2656" y="1191"/>
                    <a:pt x="2704" y="10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3912933" y="4467598"/>
              <a:ext cx="271761" cy="218566"/>
            </a:xfrm>
            <a:custGeom>
              <a:rect b="b" l="l" r="r" t="t"/>
              <a:pathLst>
                <a:path extrusionOk="0" h="6311" w="7847">
                  <a:moveTo>
                    <a:pt x="1" y="3346"/>
                  </a:moveTo>
                  <a:cubicBezTo>
                    <a:pt x="72" y="2811"/>
                    <a:pt x="143" y="2215"/>
                    <a:pt x="227" y="1644"/>
                  </a:cubicBezTo>
                  <a:cubicBezTo>
                    <a:pt x="322" y="1072"/>
                    <a:pt x="644" y="632"/>
                    <a:pt x="1013" y="191"/>
                  </a:cubicBezTo>
                  <a:cubicBezTo>
                    <a:pt x="1096" y="72"/>
                    <a:pt x="1227" y="13"/>
                    <a:pt x="1382" y="13"/>
                  </a:cubicBezTo>
                  <a:cubicBezTo>
                    <a:pt x="1822" y="36"/>
                    <a:pt x="2287" y="1"/>
                    <a:pt x="2727" y="60"/>
                  </a:cubicBezTo>
                  <a:cubicBezTo>
                    <a:pt x="3537" y="155"/>
                    <a:pt x="4358" y="263"/>
                    <a:pt x="5156" y="406"/>
                  </a:cubicBezTo>
                  <a:cubicBezTo>
                    <a:pt x="5406" y="441"/>
                    <a:pt x="5668" y="584"/>
                    <a:pt x="5918" y="644"/>
                  </a:cubicBezTo>
                  <a:cubicBezTo>
                    <a:pt x="6716" y="798"/>
                    <a:pt x="7228" y="1346"/>
                    <a:pt x="7490" y="2037"/>
                  </a:cubicBezTo>
                  <a:cubicBezTo>
                    <a:pt x="7763" y="2751"/>
                    <a:pt x="7847" y="3513"/>
                    <a:pt x="7513" y="4239"/>
                  </a:cubicBezTo>
                  <a:cubicBezTo>
                    <a:pt x="7394" y="4489"/>
                    <a:pt x="7240" y="4751"/>
                    <a:pt x="7097" y="5001"/>
                  </a:cubicBezTo>
                  <a:cubicBezTo>
                    <a:pt x="6930" y="5287"/>
                    <a:pt x="6656" y="5430"/>
                    <a:pt x="6394" y="5561"/>
                  </a:cubicBezTo>
                  <a:cubicBezTo>
                    <a:pt x="6001" y="5763"/>
                    <a:pt x="5608" y="5894"/>
                    <a:pt x="5204" y="6073"/>
                  </a:cubicBezTo>
                  <a:cubicBezTo>
                    <a:pt x="4751" y="6263"/>
                    <a:pt x="4275" y="6311"/>
                    <a:pt x="3822" y="6275"/>
                  </a:cubicBezTo>
                  <a:cubicBezTo>
                    <a:pt x="2941" y="6204"/>
                    <a:pt x="2096" y="6013"/>
                    <a:pt x="1263" y="5704"/>
                  </a:cubicBezTo>
                  <a:cubicBezTo>
                    <a:pt x="560" y="5430"/>
                    <a:pt x="263" y="4894"/>
                    <a:pt x="84" y="4239"/>
                  </a:cubicBezTo>
                  <a:cubicBezTo>
                    <a:pt x="12" y="3942"/>
                    <a:pt x="24" y="3680"/>
                    <a:pt x="1" y="3346"/>
                  </a:cubicBezTo>
                  <a:close/>
                  <a:moveTo>
                    <a:pt x="2679" y="1179"/>
                  </a:moveTo>
                  <a:cubicBezTo>
                    <a:pt x="2679" y="1001"/>
                    <a:pt x="2537" y="834"/>
                    <a:pt x="2406" y="846"/>
                  </a:cubicBezTo>
                  <a:cubicBezTo>
                    <a:pt x="2275" y="870"/>
                    <a:pt x="2120" y="906"/>
                    <a:pt x="2025" y="1001"/>
                  </a:cubicBezTo>
                  <a:cubicBezTo>
                    <a:pt x="1703" y="1263"/>
                    <a:pt x="1453" y="1584"/>
                    <a:pt x="1275" y="1953"/>
                  </a:cubicBezTo>
                  <a:cubicBezTo>
                    <a:pt x="1251" y="2013"/>
                    <a:pt x="1215" y="2072"/>
                    <a:pt x="1215" y="2132"/>
                  </a:cubicBezTo>
                  <a:cubicBezTo>
                    <a:pt x="1227" y="2215"/>
                    <a:pt x="1263" y="2358"/>
                    <a:pt x="1322" y="2394"/>
                  </a:cubicBezTo>
                  <a:cubicBezTo>
                    <a:pt x="1382" y="2441"/>
                    <a:pt x="1525" y="2441"/>
                    <a:pt x="1608" y="2394"/>
                  </a:cubicBezTo>
                  <a:cubicBezTo>
                    <a:pt x="2025" y="2132"/>
                    <a:pt x="2358" y="1787"/>
                    <a:pt x="2632" y="1358"/>
                  </a:cubicBezTo>
                  <a:cubicBezTo>
                    <a:pt x="2644" y="1287"/>
                    <a:pt x="2656" y="1203"/>
                    <a:pt x="2679" y="117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9" name="Google Shape;129;p1"/>
          <p:cNvSpPr/>
          <p:nvPr/>
        </p:nvSpPr>
        <p:spPr>
          <a:xfrm>
            <a:off x="7082852" y="1968465"/>
            <a:ext cx="1248671" cy="1221831"/>
          </a:xfrm>
          <a:custGeom>
            <a:rect b="b" l="l" r="r" t="t"/>
            <a:pathLst>
              <a:path extrusionOk="0" h="42245" w="43173">
                <a:moveTo>
                  <a:pt x="48" y="42245"/>
                </a:moveTo>
                <a:cubicBezTo>
                  <a:pt x="48" y="39690"/>
                  <a:pt x="-143" y="36245"/>
                  <a:pt x="1983" y="34828"/>
                </a:cubicBezTo>
                <a:cubicBezTo>
                  <a:pt x="10310" y="29276"/>
                  <a:pt x="33112" y="31866"/>
                  <a:pt x="29394" y="22574"/>
                </a:cubicBezTo>
                <a:cubicBezTo>
                  <a:pt x="28497" y="20331"/>
                  <a:pt x="24865" y="19097"/>
                  <a:pt x="22622" y="19994"/>
                </a:cubicBezTo>
                <a:cubicBezTo>
                  <a:pt x="18614" y="21598"/>
                  <a:pt x="17243" y="28097"/>
                  <a:pt x="18429" y="32248"/>
                </a:cubicBezTo>
                <a:cubicBezTo>
                  <a:pt x="20393" y="39119"/>
                  <a:pt x="32863" y="41598"/>
                  <a:pt x="39068" y="38052"/>
                </a:cubicBezTo>
                <a:cubicBezTo>
                  <a:pt x="51102" y="31174"/>
                  <a:pt x="33834" y="7686"/>
                  <a:pt x="22299" y="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" name="Google Shape;573;gf50d674c0d_0_4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475" y="152388"/>
            <a:ext cx="7411126" cy="4516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4" name="Google Shape;574;gf50d674c0d_0_486"/>
          <p:cNvGrpSpPr/>
          <p:nvPr/>
        </p:nvGrpSpPr>
        <p:grpSpPr>
          <a:xfrm>
            <a:off x="7674812" y="870831"/>
            <a:ext cx="1330460" cy="3079399"/>
            <a:chOff x="8075075" y="3754290"/>
            <a:chExt cx="255612" cy="613194"/>
          </a:xfrm>
        </p:grpSpPr>
        <p:grpSp>
          <p:nvGrpSpPr>
            <p:cNvPr id="575" name="Google Shape;575;gf50d674c0d_0_48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576" name="Google Shape;576;gf50d674c0d_0_48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" name="Google Shape;577;gf50d674c0d_0_48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78" name="Google Shape;578;gf50d674c0d_0_486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9" name="Google Shape;579;gf50d674c0d_0_486"/>
          <p:cNvSpPr txBox="1"/>
          <p:nvPr/>
        </p:nvSpPr>
        <p:spPr>
          <a:xfrm>
            <a:off x="7563525" y="2066325"/>
            <a:ext cx="1580400" cy="94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n" sz="20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CREATION OF CHECK-LISTS</a:t>
            </a:r>
            <a:endParaRPr b="1" i="0" sz="24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80" name="Google Shape;580;gf50d674c0d_0_486"/>
          <p:cNvGrpSpPr/>
          <p:nvPr/>
        </p:nvGrpSpPr>
        <p:grpSpPr>
          <a:xfrm rot="1247336">
            <a:off x="7991494" y="1301338"/>
            <a:ext cx="729126" cy="490327"/>
            <a:chOff x="4316975" y="3849725"/>
            <a:chExt cx="1135525" cy="763625"/>
          </a:xfrm>
        </p:grpSpPr>
        <p:sp>
          <p:nvSpPr>
            <p:cNvPr id="581" name="Google Shape;581;gf50d674c0d_0_486"/>
            <p:cNvSpPr/>
            <p:nvPr/>
          </p:nvSpPr>
          <p:spPr>
            <a:xfrm>
              <a:off x="4403350" y="3858600"/>
              <a:ext cx="1049150" cy="754750"/>
            </a:xfrm>
            <a:custGeom>
              <a:rect b="b" l="l" r="r" t="t"/>
              <a:pathLst>
                <a:path extrusionOk="0" h="30190" w="41966">
                  <a:moveTo>
                    <a:pt x="8751" y="1"/>
                  </a:moveTo>
                  <a:cubicBezTo>
                    <a:pt x="8635" y="1"/>
                    <a:pt x="8516" y="31"/>
                    <a:pt x="8401" y="95"/>
                  </a:cubicBezTo>
                  <a:cubicBezTo>
                    <a:pt x="8244" y="174"/>
                    <a:pt x="8087" y="252"/>
                    <a:pt x="7930" y="370"/>
                  </a:cubicBezTo>
                  <a:cubicBezTo>
                    <a:pt x="4083" y="2608"/>
                    <a:pt x="1296" y="6337"/>
                    <a:pt x="196" y="10655"/>
                  </a:cubicBezTo>
                  <a:cubicBezTo>
                    <a:pt x="0" y="11165"/>
                    <a:pt x="39" y="11715"/>
                    <a:pt x="275" y="12225"/>
                  </a:cubicBezTo>
                  <a:cubicBezTo>
                    <a:pt x="707" y="13050"/>
                    <a:pt x="1099" y="13874"/>
                    <a:pt x="1492" y="14659"/>
                  </a:cubicBezTo>
                  <a:cubicBezTo>
                    <a:pt x="1688" y="15013"/>
                    <a:pt x="1727" y="15444"/>
                    <a:pt x="1610" y="15798"/>
                  </a:cubicBezTo>
                  <a:cubicBezTo>
                    <a:pt x="1492" y="16190"/>
                    <a:pt x="1492" y="16583"/>
                    <a:pt x="1649" y="16975"/>
                  </a:cubicBezTo>
                  <a:cubicBezTo>
                    <a:pt x="2002" y="18035"/>
                    <a:pt x="2434" y="19056"/>
                    <a:pt x="2944" y="20077"/>
                  </a:cubicBezTo>
                  <a:cubicBezTo>
                    <a:pt x="3101" y="20351"/>
                    <a:pt x="3180" y="20705"/>
                    <a:pt x="3062" y="21019"/>
                  </a:cubicBezTo>
                  <a:cubicBezTo>
                    <a:pt x="2984" y="21333"/>
                    <a:pt x="2984" y="21686"/>
                    <a:pt x="3141" y="22000"/>
                  </a:cubicBezTo>
                  <a:cubicBezTo>
                    <a:pt x="4043" y="24434"/>
                    <a:pt x="4986" y="26907"/>
                    <a:pt x="6046" y="29263"/>
                  </a:cubicBezTo>
                  <a:cubicBezTo>
                    <a:pt x="6124" y="29498"/>
                    <a:pt x="6242" y="29694"/>
                    <a:pt x="6360" y="29891"/>
                  </a:cubicBezTo>
                  <a:cubicBezTo>
                    <a:pt x="6453" y="30077"/>
                    <a:pt x="6644" y="30190"/>
                    <a:pt x="6856" y="30190"/>
                  </a:cubicBezTo>
                  <a:cubicBezTo>
                    <a:pt x="6912" y="30190"/>
                    <a:pt x="6970" y="30182"/>
                    <a:pt x="7027" y="30166"/>
                  </a:cubicBezTo>
                  <a:cubicBezTo>
                    <a:pt x="7184" y="30126"/>
                    <a:pt x="7380" y="30126"/>
                    <a:pt x="7537" y="30087"/>
                  </a:cubicBezTo>
                  <a:cubicBezTo>
                    <a:pt x="9932" y="29498"/>
                    <a:pt x="12287" y="28674"/>
                    <a:pt x="14643" y="27928"/>
                  </a:cubicBezTo>
                  <a:cubicBezTo>
                    <a:pt x="15703" y="27575"/>
                    <a:pt x="16723" y="27182"/>
                    <a:pt x="17783" y="26868"/>
                  </a:cubicBezTo>
                  <a:cubicBezTo>
                    <a:pt x="19275" y="26358"/>
                    <a:pt x="20767" y="25769"/>
                    <a:pt x="22298" y="25298"/>
                  </a:cubicBezTo>
                  <a:cubicBezTo>
                    <a:pt x="23358" y="24944"/>
                    <a:pt x="24417" y="24591"/>
                    <a:pt x="25477" y="24238"/>
                  </a:cubicBezTo>
                  <a:cubicBezTo>
                    <a:pt x="27362" y="23610"/>
                    <a:pt x="29246" y="23021"/>
                    <a:pt x="31130" y="22354"/>
                  </a:cubicBezTo>
                  <a:cubicBezTo>
                    <a:pt x="32661" y="21804"/>
                    <a:pt x="34192" y="21333"/>
                    <a:pt x="35723" y="20783"/>
                  </a:cubicBezTo>
                  <a:cubicBezTo>
                    <a:pt x="37568" y="20037"/>
                    <a:pt x="39531" y="19488"/>
                    <a:pt x="41415" y="18860"/>
                  </a:cubicBezTo>
                  <a:cubicBezTo>
                    <a:pt x="41769" y="18781"/>
                    <a:pt x="41965" y="18428"/>
                    <a:pt x="41847" y="18075"/>
                  </a:cubicBezTo>
                  <a:cubicBezTo>
                    <a:pt x="41769" y="17682"/>
                    <a:pt x="41651" y="17289"/>
                    <a:pt x="41533" y="16897"/>
                  </a:cubicBezTo>
                  <a:cubicBezTo>
                    <a:pt x="41219" y="15758"/>
                    <a:pt x="40905" y="14659"/>
                    <a:pt x="40630" y="13560"/>
                  </a:cubicBezTo>
                  <a:cubicBezTo>
                    <a:pt x="40238" y="12068"/>
                    <a:pt x="39845" y="10616"/>
                    <a:pt x="39217" y="8810"/>
                  </a:cubicBezTo>
                  <a:cubicBezTo>
                    <a:pt x="39060" y="8339"/>
                    <a:pt x="38628" y="7593"/>
                    <a:pt x="38314" y="6847"/>
                  </a:cubicBezTo>
                  <a:cubicBezTo>
                    <a:pt x="38141" y="6294"/>
                    <a:pt x="37633" y="5924"/>
                    <a:pt x="37059" y="5924"/>
                  </a:cubicBezTo>
                  <a:cubicBezTo>
                    <a:pt x="36981" y="5924"/>
                    <a:pt x="36902" y="5930"/>
                    <a:pt x="36822" y="5944"/>
                  </a:cubicBezTo>
                  <a:cubicBezTo>
                    <a:pt x="34938" y="5984"/>
                    <a:pt x="33093" y="6337"/>
                    <a:pt x="31209" y="6494"/>
                  </a:cubicBezTo>
                  <a:cubicBezTo>
                    <a:pt x="29325" y="6651"/>
                    <a:pt x="27558" y="7240"/>
                    <a:pt x="25831" y="7789"/>
                  </a:cubicBezTo>
                  <a:cubicBezTo>
                    <a:pt x="24064" y="8339"/>
                    <a:pt x="22337" y="9046"/>
                    <a:pt x="20610" y="9674"/>
                  </a:cubicBezTo>
                  <a:cubicBezTo>
                    <a:pt x="20356" y="9769"/>
                    <a:pt x="20185" y="9826"/>
                    <a:pt x="20043" y="9826"/>
                  </a:cubicBezTo>
                  <a:cubicBezTo>
                    <a:pt x="19835" y="9826"/>
                    <a:pt x="19689" y="9703"/>
                    <a:pt x="19432" y="9399"/>
                  </a:cubicBezTo>
                  <a:cubicBezTo>
                    <a:pt x="18961" y="8889"/>
                    <a:pt x="18608" y="8339"/>
                    <a:pt x="18176" y="7829"/>
                  </a:cubicBezTo>
                  <a:cubicBezTo>
                    <a:pt x="17508" y="6926"/>
                    <a:pt x="16723" y="6101"/>
                    <a:pt x="15860" y="5316"/>
                  </a:cubicBezTo>
                  <a:cubicBezTo>
                    <a:pt x="15578" y="5070"/>
                    <a:pt x="15169" y="4918"/>
                    <a:pt x="14748" y="4918"/>
                  </a:cubicBezTo>
                  <a:cubicBezTo>
                    <a:pt x="14700" y="4918"/>
                    <a:pt x="14652" y="4920"/>
                    <a:pt x="14603" y="4924"/>
                  </a:cubicBezTo>
                  <a:lnTo>
                    <a:pt x="13504" y="4924"/>
                  </a:lnTo>
                  <a:cubicBezTo>
                    <a:pt x="13471" y="4927"/>
                    <a:pt x="13438" y="4929"/>
                    <a:pt x="13405" y="4929"/>
                  </a:cubicBezTo>
                  <a:cubicBezTo>
                    <a:pt x="13047" y="4929"/>
                    <a:pt x="12703" y="4737"/>
                    <a:pt x="12523" y="4413"/>
                  </a:cubicBezTo>
                  <a:cubicBezTo>
                    <a:pt x="11541" y="3000"/>
                    <a:pt x="10442" y="1705"/>
                    <a:pt x="9343" y="370"/>
                  </a:cubicBezTo>
                  <a:cubicBezTo>
                    <a:pt x="9211" y="132"/>
                    <a:pt x="8989" y="1"/>
                    <a:pt x="8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gf50d674c0d_0_486"/>
            <p:cNvSpPr/>
            <p:nvPr/>
          </p:nvSpPr>
          <p:spPr>
            <a:xfrm>
              <a:off x="4316975" y="3849725"/>
              <a:ext cx="1048175" cy="754800"/>
            </a:xfrm>
            <a:custGeom>
              <a:rect b="b" l="l" r="r" t="t"/>
              <a:pathLst>
                <a:path extrusionOk="0" h="30192" w="41927">
                  <a:moveTo>
                    <a:pt x="8461" y="976"/>
                  </a:moveTo>
                  <a:cubicBezTo>
                    <a:pt x="8594" y="976"/>
                    <a:pt x="8696" y="1076"/>
                    <a:pt x="8872" y="1275"/>
                  </a:cubicBezTo>
                  <a:cubicBezTo>
                    <a:pt x="9304" y="1824"/>
                    <a:pt x="9736" y="2374"/>
                    <a:pt x="10168" y="2923"/>
                  </a:cubicBezTo>
                  <a:cubicBezTo>
                    <a:pt x="10757" y="3669"/>
                    <a:pt x="11346" y="4376"/>
                    <a:pt x="11934" y="5082"/>
                  </a:cubicBezTo>
                  <a:cubicBezTo>
                    <a:pt x="12131" y="5357"/>
                    <a:pt x="12366" y="5554"/>
                    <a:pt x="12641" y="5750"/>
                  </a:cubicBezTo>
                  <a:lnTo>
                    <a:pt x="12680" y="5750"/>
                  </a:lnTo>
                  <a:cubicBezTo>
                    <a:pt x="9815" y="7124"/>
                    <a:pt x="7656" y="9204"/>
                    <a:pt x="5457" y="11324"/>
                  </a:cubicBezTo>
                  <a:cubicBezTo>
                    <a:pt x="4437" y="12266"/>
                    <a:pt x="3455" y="13287"/>
                    <a:pt x="2513" y="14347"/>
                  </a:cubicBezTo>
                  <a:cubicBezTo>
                    <a:pt x="2422" y="14456"/>
                    <a:pt x="2356" y="14515"/>
                    <a:pt x="2300" y="14515"/>
                  </a:cubicBezTo>
                  <a:cubicBezTo>
                    <a:pt x="2235" y="14515"/>
                    <a:pt x="2183" y="14437"/>
                    <a:pt x="2120" y="14268"/>
                  </a:cubicBezTo>
                  <a:cubicBezTo>
                    <a:pt x="1767" y="13444"/>
                    <a:pt x="1296" y="12698"/>
                    <a:pt x="1021" y="11835"/>
                  </a:cubicBezTo>
                  <a:cubicBezTo>
                    <a:pt x="864" y="11442"/>
                    <a:pt x="825" y="10971"/>
                    <a:pt x="943" y="10578"/>
                  </a:cubicBezTo>
                  <a:cubicBezTo>
                    <a:pt x="1492" y="8459"/>
                    <a:pt x="2474" y="6496"/>
                    <a:pt x="3848" y="4808"/>
                  </a:cubicBezTo>
                  <a:cubicBezTo>
                    <a:pt x="5025" y="3355"/>
                    <a:pt x="6439" y="2138"/>
                    <a:pt x="8048" y="1157"/>
                  </a:cubicBezTo>
                  <a:cubicBezTo>
                    <a:pt x="8237" y="1037"/>
                    <a:pt x="8358" y="976"/>
                    <a:pt x="8461" y="976"/>
                  </a:cubicBezTo>
                  <a:close/>
                  <a:moveTo>
                    <a:pt x="14832" y="5712"/>
                  </a:moveTo>
                  <a:cubicBezTo>
                    <a:pt x="15026" y="5712"/>
                    <a:pt x="15216" y="5773"/>
                    <a:pt x="15350" y="5907"/>
                  </a:cubicBezTo>
                  <a:cubicBezTo>
                    <a:pt x="15507" y="6025"/>
                    <a:pt x="15664" y="6142"/>
                    <a:pt x="15782" y="6299"/>
                  </a:cubicBezTo>
                  <a:cubicBezTo>
                    <a:pt x="16920" y="7595"/>
                    <a:pt x="18019" y="8969"/>
                    <a:pt x="19001" y="10382"/>
                  </a:cubicBezTo>
                  <a:cubicBezTo>
                    <a:pt x="19001" y="10461"/>
                    <a:pt x="19001" y="10500"/>
                    <a:pt x="19001" y="10578"/>
                  </a:cubicBezTo>
                  <a:cubicBezTo>
                    <a:pt x="16253" y="11795"/>
                    <a:pt x="13583" y="13169"/>
                    <a:pt x="10992" y="14661"/>
                  </a:cubicBezTo>
                  <a:cubicBezTo>
                    <a:pt x="8401" y="16192"/>
                    <a:pt x="5967" y="17959"/>
                    <a:pt x="3730" y="19961"/>
                  </a:cubicBezTo>
                  <a:cubicBezTo>
                    <a:pt x="3220" y="18901"/>
                    <a:pt x="2748" y="17762"/>
                    <a:pt x="2356" y="16624"/>
                  </a:cubicBezTo>
                  <a:cubicBezTo>
                    <a:pt x="2238" y="16231"/>
                    <a:pt x="2317" y="15799"/>
                    <a:pt x="2552" y="15525"/>
                  </a:cubicBezTo>
                  <a:cubicBezTo>
                    <a:pt x="3377" y="14425"/>
                    <a:pt x="4279" y="13366"/>
                    <a:pt x="5261" y="12423"/>
                  </a:cubicBezTo>
                  <a:cubicBezTo>
                    <a:pt x="6792" y="10853"/>
                    <a:pt x="8441" y="9401"/>
                    <a:pt x="10207" y="8105"/>
                  </a:cubicBezTo>
                  <a:cubicBezTo>
                    <a:pt x="11503" y="7085"/>
                    <a:pt x="12994" y="6299"/>
                    <a:pt x="14565" y="5750"/>
                  </a:cubicBezTo>
                  <a:cubicBezTo>
                    <a:pt x="14652" y="5725"/>
                    <a:pt x="14743" y="5712"/>
                    <a:pt x="14832" y="5712"/>
                  </a:cubicBezTo>
                  <a:close/>
                  <a:moveTo>
                    <a:pt x="36856" y="6819"/>
                  </a:moveTo>
                  <a:cubicBezTo>
                    <a:pt x="37198" y="6819"/>
                    <a:pt x="37310" y="6947"/>
                    <a:pt x="37490" y="7399"/>
                  </a:cubicBezTo>
                  <a:cubicBezTo>
                    <a:pt x="38315" y="9087"/>
                    <a:pt x="38943" y="10892"/>
                    <a:pt x="39375" y="12698"/>
                  </a:cubicBezTo>
                  <a:cubicBezTo>
                    <a:pt x="39492" y="13169"/>
                    <a:pt x="39453" y="13209"/>
                    <a:pt x="38943" y="13326"/>
                  </a:cubicBezTo>
                  <a:cubicBezTo>
                    <a:pt x="38118" y="13523"/>
                    <a:pt x="37294" y="13640"/>
                    <a:pt x="36470" y="13837"/>
                  </a:cubicBezTo>
                  <a:cubicBezTo>
                    <a:pt x="35449" y="14072"/>
                    <a:pt x="34428" y="14308"/>
                    <a:pt x="33447" y="14582"/>
                  </a:cubicBezTo>
                  <a:cubicBezTo>
                    <a:pt x="31955" y="15014"/>
                    <a:pt x="30424" y="15446"/>
                    <a:pt x="28932" y="15917"/>
                  </a:cubicBezTo>
                  <a:cubicBezTo>
                    <a:pt x="27715" y="16270"/>
                    <a:pt x="26538" y="16663"/>
                    <a:pt x="25321" y="17095"/>
                  </a:cubicBezTo>
                  <a:cubicBezTo>
                    <a:pt x="24025" y="17605"/>
                    <a:pt x="22691" y="17959"/>
                    <a:pt x="21395" y="18508"/>
                  </a:cubicBezTo>
                  <a:cubicBezTo>
                    <a:pt x="18647" y="19647"/>
                    <a:pt x="15821" y="20667"/>
                    <a:pt x="13034" y="21806"/>
                  </a:cubicBezTo>
                  <a:cubicBezTo>
                    <a:pt x="11817" y="22277"/>
                    <a:pt x="10600" y="22748"/>
                    <a:pt x="9422" y="23297"/>
                  </a:cubicBezTo>
                  <a:cubicBezTo>
                    <a:pt x="8048" y="23925"/>
                    <a:pt x="6596" y="24357"/>
                    <a:pt x="5261" y="25221"/>
                  </a:cubicBezTo>
                  <a:cubicBezTo>
                    <a:pt x="4947" y="24397"/>
                    <a:pt x="4633" y="23611"/>
                    <a:pt x="4358" y="22866"/>
                  </a:cubicBezTo>
                  <a:cubicBezTo>
                    <a:pt x="4201" y="22473"/>
                    <a:pt x="4122" y="22080"/>
                    <a:pt x="3965" y="21727"/>
                  </a:cubicBezTo>
                  <a:cubicBezTo>
                    <a:pt x="3769" y="21295"/>
                    <a:pt x="3887" y="20785"/>
                    <a:pt x="4240" y="20510"/>
                  </a:cubicBezTo>
                  <a:cubicBezTo>
                    <a:pt x="5143" y="19686"/>
                    <a:pt x="6085" y="18940"/>
                    <a:pt x="7067" y="18273"/>
                  </a:cubicBezTo>
                  <a:cubicBezTo>
                    <a:pt x="9029" y="16859"/>
                    <a:pt x="11110" y="15564"/>
                    <a:pt x="13230" y="14386"/>
                  </a:cubicBezTo>
                  <a:cubicBezTo>
                    <a:pt x="14839" y="13483"/>
                    <a:pt x="16527" y="12737"/>
                    <a:pt x="18176" y="11952"/>
                  </a:cubicBezTo>
                  <a:cubicBezTo>
                    <a:pt x="20100" y="11049"/>
                    <a:pt x="22023" y="10225"/>
                    <a:pt x="24025" y="9558"/>
                  </a:cubicBezTo>
                  <a:cubicBezTo>
                    <a:pt x="25870" y="8890"/>
                    <a:pt x="27676" y="8301"/>
                    <a:pt x="29521" y="7713"/>
                  </a:cubicBezTo>
                  <a:cubicBezTo>
                    <a:pt x="29757" y="7595"/>
                    <a:pt x="30032" y="7556"/>
                    <a:pt x="30306" y="7516"/>
                  </a:cubicBezTo>
                  <a:cubicBezTo>
                    <a:pt x="32387" y="7359"/>
                    <a:pt x="34428" y="7045"/>
                    <a:pt x="36470" y="6849"/>
                  </a:cubicBezTo>
                  <a:cubicBezTo>
                    <a:pt x="36625" y="6831"/>
                    <a:pt x="36751" y="6819"/>
                    <a:pt x="36856" y="6819"/>
                  </a:cubicBezTo>
                  <a:close/>
                  <a:moveTo>
                    <a:pt x="39454" y="13965"/>
                  </a:moveTo>
                  <a:cubicBezTo>
                    <a:pt x="39603" y="13965"/>
                    <a:pt x="39708" y="14060"/>
                    <a:pt x="39767" y="14268"/>
                  </a:cubicBezTo>
                  <a:cubicBezTo>
                    <a:pt x="40120" y="15446"/>
                    <a:pt x="40513" y="16624"/>
                    <a:pt x="40749" y="17801"/>
                  </a:cubicBezTo>
                  <a:cubicBezTo>
                    <a:pt x="40827" y="18155"/>
                    <a:pt x="40709" y="18273"/>
                    <a:pt x="40395" y="18351"/>
                  </a:cubicBezTo>
                  <a:cubicBezTo>
                    <a:pt x="38786" y="18861"/>
                    <a:pt x="37176" y="19332"/>
                    <a:pt x="35606" y="19843"/>
                  </a:cubicBezTo>
                  <a:cubicBezTo>
                    <a:pt x="35135" y="19961"/>
                    <a:pt x="34703" y="20196"/>
                    <a:pt x="34193" y="20353"/>
                  </a:cubicBezTo>
                  <a:cubicBezTo>
                    <a:pt x="32544" y="20942"/>
                    <a:pt x="30895" y="21570"/>
                    <a:pt x="29246" y="22159"/>
                  </a:cubicBezTo>
                  <a:cubicBezTo>
                    <a:pt x="27872" y="22630"/>
                    <a:pt x="26459" y="23062"/>
                    <a:pt x="25085" y="23494"/>
                  </a:cubicBezTo>
                  <a:cubicBezTo>
                    <a:pt x="24222" y="23768"/>
                    <a:pt x="23358" y="24043"/>
                    <a:pt x="22494" y="24357"/>
                  </a:cubicBezTo>
                  <a:cubicBezTo>
                    <a:pt x="20806" y="24985"/>
                    <a:pt x="19118" y="25613"/>
                    <a:pt x="17352" y="26242"/>
                  </a:cubicBezTo>
                  <a:cubicBezTo>
                    <a:pt x="15625" y="26830"/>
                    <a:pt x="13858" y="27380"/>
                    <a:pt x="12131" y="27969"/>
                  </a:cubicBezTo>
                  <a:cubicBezTo>
                    <a:pt x="10796" y="28440"/>
                    <a:pt x="9461" y="28793"/>
                    <a:pt x="8166" y="29186"/>
                  </a:cubicBezTo>
                  <a:cubicBezTo>
                    <a:pt x="8009" y="29225"/>
                    <a:pt x="7852" y="29264"/>
                    <a:pt x="7734" y="29264"/>
                  </a:cubicBezTo>
                  <a:cubicBezTo>
                    <a:pt x="7545" y="29296"/>
                    <a:pt x="7381" y="29454"/>
                    <a:pt x="7202" y="29454"/>
                  </a:cubicBezTo>
                  <a:cubicBezTo>
                    <a:pt x="7158" y="29454"/>
                    <a:pt x="7113" y="29445"/>
                    <a:pt x="7067" y="29421"/>
                  </a:cubicBezTo>
                  <a:cubicBezTo>
                    <a:pt x="6831" y="29304"/>
                    <a:pt x="6753" y="29029"/>
                    <a:pt x="6674" y="28833"/>
                  </a:cubicBezTo>
                  <a:cubicBezTo>
                    <a:pt x="6282" y="27930"/>
                    <a:pt x="5967" y="27066"/>
                    <a:pt x="5614" y="26163"/>
                  </a:cubicBezTo>
                  <a:cubicBezTo>
                    <a:pt x="5496" y="26006"/>
                    <a:pt x="5575" y="25771"/>
                    <a:pt x="5771" y="25731"/>
                  </a:cubicBezTo>
                  <a:cubicBezTo>
                    <a:pt x="6007" y="25653"/>
                    <a:pt x="6242" y="25535"/>
                    <a:pt x="6478" y="25417"/>
                  </a:cubicBezTo>
                  <a:cubicBezTo>
                    <a:pt x="8480" y="24593"/>
                    <a:pt x="10521" y="23808"/>
                    <a:pt x="12523" y="22983"/>
                  </a:cubicBezTo>
                  <a:cubicBezTo>
                    <a:pt x="14839" y="22002"/>
                    <a:pt x="17156" y="21217"/>
                    <a:pt x="19472" y="20235"/>
                  </a:cubicBezTo>
                  <a:cubicBezTo>
                    <a:pt x="21434" y="19411"/>
                    <a:pt x="23437" y="18665"/>
                    <a:pt x="25439" y="17919"/>
                  </a:cubicBezTo>
                  <a:cubicBezTo>
                    <a:pt x="26734" y="17448"/>
                    <a:pt x="28030" y="17056"/>
                    <a:pt x="29403" y="16702"/>
                  </a:cubicBezTo>
                  <a:cubicBezTo>
                    <a:pt x="29403" y="16820"/>
                    <a:pt x="29443" y="16938"/>
                    <a:pt x="29482" y="17056"/>
                  </a:cubicBezTo>
                  <a:cubicBezTo>
                    <a:pt x="29530" y="17199"/>
                    <a:pt x="29666" y="17285"/>
                    <a:pt x="29800" y="17285"/>
                  </a:cubicBezTo>
                  <a:cubicBezTo>
                    <a:pt x="29885" y="17285"/>
                    <a:pt x="29970" y="17250"/>
                    <a:pt x="30032" y="17173"/>
                  </a:cubicBezTo>
                  <a:cubicBezTo>
                    <a:pt x="30149" y="17095"/>
                    <a:pt x="30228" y="17016"/>
                    <a:pt x="30267" y="16899"/>
                  </a:cubicBezTo>
                  <a:cubicBezTo>
                    <a:pt x="30503" y="16310"/>
                    <a:pt x="31013" y="16192"/>
                    <a:pt x="31523" y="16035"/>
                  </a:cubicBezTo>
                  <a:cubicBezTo>
                    <a:pt x="33408" y="15525"/>
                    <a:pt x="35253" y="15054"/>
                    <a:pt x="37137" y="14582"/>
                  </a:cubicBezTo>
                  <a:cubicBezTo>
                    <a:pt x="37844" y="14386"/>
                    <a:pt x="38550" y="14190"/>
                    <a:pt x="39296" y="13994"/>
                  </a:cubicBezTo>
                  <a:cubicBezTo>
                    <a:pt x="39353" y="13975"/>
                    <a:pt x="39406" y="13965"/>
                    <a:pt x="39454" y="13965"/>
                  </a:cubicBezTo>
                  <a:close/>
                  <a:moveTo>
                    <a:pt x="8720" y="1"/>
                  </a:moveTo>
                  <a:cubicBezTo>
                    <a:pt x="8602" y="1"/>
                    <a:pt x="8480" y="31"/>
                    <a:pt x="8362" y="97"/>
                  </a:cubicBezTo>
                  <a:cubicBezTo>
                    <a:pt x="8205" y="175"/>
                    <a:pt x="8048" y="254"/>
                    <a:pt x="7891" y="332"/>
                  </a:cubicBezTo>
                  <a:cubicBezTo>
                    <a:pt x="4044" y="2609"/>
                    <a:pt x="1257" y="6299"/>
                    <a:pt x="158" y="10618"/>
                  </a:cubicBezTo>
                  <a:cubicBezTo>
                    <a:pt x="1" y="11167"/>
                    <a:pt x="40" y="11717"/>
                    <a:pt x="236" y="12188"/>
                  </a:cubicBezTo>
                  <a:cubicBezTo>
                    <a:pt x="668" y="13012"/>
                    <a:pt x="1060" y="13837"/>
                    <a:pt x="1453" y="14661"/>
                  </a:cubicBezTo>
                  <a:cubicBezTo>
                    <a:pt x="1649" y="15014"/>
                    <a:pt x="1689" y="15407"/>
                    <a:pt x="1571" y="15799"/>
                  </a:cubicBezTo>
                  <a:cubicBezTo>
                    <a:pt x="1453" y="16153"/>
                    <a:pt x="1453" y="16585"/>
                    <a:pt x="1610" y="16938"/>
                  </a:cubicBezTo>
                  <a:cubicBezTo>
                    <a:pt x="1963" y="17998"/>
                    <a:pt x="2395" y="19018"/>
                    <a:pt x="2906" y="20039"/>
                  </a:cubicBezTo>
                  <a:cubicBezTo>
                    <a:pt x="3102" y="20314"/>
                    <a:pt x="3141" y="20667"/>
                    <a:pt x="3023" y="20981"/>
                  </a:cubicBezTo>
                  <a:cubicBezTo>
                    <a:pt x="2945" y="21335"/>
                    <a:pt x="2945" y="21688"/>
                    <a:pt x="3102" y="21963"/>
                  </a:cubicBezTo>
                  <a:cubicBezTo>
                    <a:pt x="4044" y="24436"/>
                    <a:pt x="4947" y="26870"/>
                    <a:pt x="6007" y="29264"/>
                  </a:cubicBezTo>
                  <a:cubicBezTo>
                    <a:pt x="6085" y="29461"/>
                    <a:pt x="6203" y="29657"/>
                    <a:pt x="6321" y="29853"/>
                  </a:cubicBezTo>
                  <a:cubicBezTo>
                    <a:pt x="6415" y="30072"/>
                    <a:pt x="6633" y="30191"/>
                    <a:pt x="6836" y="30191"/>
                  </a:cubicBezTo>
                  <a:cubicBezTo>
                    <a:pt x="6889" y="30191"/>
                    <a:pt x="6940" y="30183"/>
                    <a:pt x="6988" y="30167"/>
                  </a:cubicBezTo>
                  <a:cubicBezTo>
                    <a:pt x="7184" y="30128"/>
                    <a:pt x="7341" y="30128"/>
                    <a:pt x="7498" y="30089"/>
                  </a:cubicBezTo>
                  <a:cubicBezTo>
                    <a:pt x="9893" y="29461"/>
                    <a:pt x="12249" y="28675"/>
                    <a:pt x="14604" y="27890"/>
                  </a:cubicBezTo>
                  <a:cubicBezTo>
                    <a:pt x="15664" y="27576"/>
                    <a:pt x="16684" y="27184"/>
                    <a:pt x="17744" y="26830"/>
                  </a:cubicBezTo>
                  <a:cubicBezTo>
                    <a:pt x="19236" y="26359"/>
                    <a:pt x="20728" y="25771"/>
                    <a:pt x="22259" y="25299"/>
                  </a:cubicBezTo>
                  <a:cubicBezTo>
                    <a:pt x="23319" y="24946"/>
                    <a:pt x="24379" y="24554"/>
                    <a:pt x="25439" y="24200"/>
                  </a:cubicBezTo>
                  <a:cubicBezTo>
                    <a:pt x="27323" y="23611"/>
                    <a:pt x="29207" y="22983"/>
                    <a:pt x="31092" y="22355"/>
                  </a:cubicBezTo>
                  <a:cubicBezTo>
                    <a:pt x="32623" y="21845"/>
                    <a:pt x="34154" y="21374"/>
                    <a:pt x="35684" y="20785"/>
                  </a:cubicBezTo>
                  <a:cubicBezTo>
                    <a:pt x="37569" y="20039"/>
                    <a:pt x="39492" y="19490"/>
                    <a:pt x="41377" y="18861"/>
                  </a:cubicBezTo>
                  <a:cubicBezTo>
                    <a:pt x="41730" y="18783"/>
                    <a:pt x="41926" y="18430"/>
                    <a:pt x="41848" y="18076"/>
                  </a:cubicBezTo>
                  <a:cubicBezTo>
                    <a:pt x="41730" y="17684"/>
                    <a:pt x="41612" y="17291"/>
                    <a:pt x="41494" y="16899"/>
                  </a:cubicBezTo>
                  <a:cubicBezTo>
                    <a:pt x="41180" y="15760"/>
                    <a:pt x="40866" y="14661"/>
                    <a:pt x="40592" y="13562"/>
                  </a:cubicBezTo>
                  <a:cubicBezTo>
                    <a:pt x="40199" y="12070"/>
                    <a:pt x="39806" y="10578"/>
                    <a:pt x="39178" y="8812"/>
                  </a:cubicBezTo>
                  <a:cubicBezTo>
                    <a:pt x="39061" y="8341"/>
                    <a:pt x="38629" y="7634"/>
                    <a:pt x="38275" y="6810"/>
                  </a:cubicBezTo>
                  <a:cubicBezTo>
                    <a:pt x="38103" y="6257"/>
                    <a:pt x="37595" y="5886"/>
                    <a:pt x="37020" y="5886"/>
                  </a:cubicBezTo>
                  <a:cubicBezTo>
                    <a:pt x="36942" y="5886"/>
                    <a:pt x="36863" y="5893"/>
                    <a:pt x="36784" y="5907"/>
                  </a:cubicBezTo>
                  <a:cubicBezTo>
                    <a:pt x="34899" y="5985"/>
                    <a:pt x="33054" y="6299"/>
                    <a:pt x="31170" y="6456"/>
                  </a:cubicBezTo>
                  <a:cubicBezTo>
                    <a:pt x="29325" y="6613"/>
                    <a:pt x="27558" y="7242"/>
                    <a:pt x="25792" y="7791"/>
                  </a:cubicBezTo>
                  <a:cubicBezTo>
                    <a:pt x="24025" y="8341"/>
                    <a:pt x="22298" y="9047"/>
                    <a:pt x="20571" y="9675"/>
                  </a:cubicBezTo>
                  <a:cubicBezTo>
                    <a:pt x="20334" y="9764"/>
                    <a:pt x="20169" y="9814"/>
                    <a:pt x="20033" y="9814"/>
                  </a:cubicBezTo>
                  <a:cubicBezTo>
                    <a:pt x="19809" y="9814"/>
                    <a:pt x="19662" y="9679"/>
                    <a:pt x="19393" y="9361"/>
                  </a:cubicBezTo>
                  <a:cubicBezTo>
                    <a:pt x="18961" y="8851"/>
                    <a:pt x="18569" y="8341"/>
                    <a:pt x="18176" y="7830"/>
                  </a:cubicBezTo>
                  <a:cubicBezTo>
                    <a:pt x="17470" y="6928"/>
                    <a:pt x="16684" y="6064"/>
                    <a:pt x="15860" y="5318"/>
                  </a:cubicBezTo>
                  <a:cubicBezTo>
                    <a:pt x="15542" y="5036"/>
                    <a:pt x="15130" y="4880"/>
                    <a:pt x="14707" y="4880"/>
                  </a:cubicBezTo>
                  <a:cubicBezTo>
                    <a:pt x="14660" y="4880"/>
                    <a:pt x="14612" y="4882"/>
                    <a:pt x="14565" y="4886"/>
                  </a:cubicBezTo>
                  <a:cubicBezTo>
                    <a:pt x="14447" y="4899"/>
                    <a:pt x="14325" y="4904"/>
                    <a:pt x="14201" y="4904"/>
                  </a:cubicBezTo>
                  <a:cubicBezTo>
                    <a:pt x="13954" y="4904"/>
                    <a:pt x="13701" y="4886"/>
                    <a:pt x="13465" y="4886"/>
                  </a:cubicBezTo>
                  <a:cubicBezTo>
                    <a:pt x="13432" y="4890"/>
                    <a:pt x="13399" y="4891"/>
                    <a:pt x="13365" y="4891"/>
                  </a:cubicBezTo>
                  <a:cubicBezTo>
                    <a:pt x="13007" y="4891"/>
                    <a:pt x="12664" y="4702"/>
                    <a:pt x="12484" y="4415"/>
                  </a:cubicBezTo>
                  <a:cubicBezTo>
                    <a:pt x="11503" y="2963"/>
                    <a:pt x="10403" y="1667"/>
                    <a:pt x="9304" y="332"/>
                  </a:cubicBezTo>
                  <a:cubicBezTo>
                    <a:pt x="9173" y="123"/>
                    <a:pt x="8955" y="1"/>
                    <a:pt x="87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gf50d674c0d_0_486"/>
            <p:cNvSpPr/>
            <p:nvPr/>
          </p:nvSpPr>
          <p:spPr>
            <a:xfrm>
              <a:off x="4706600" y="4180625"/>
              <a:ext cx="123675" cy="149250"/>
            </a:xfrm>
            <a:custGeom>
              <a:rect b="b" l="l" r="r" t="t"/>
              <a:pathLst>
                <a:path extrusionOk="0" h="5970" w="4947">
                  <a:moveTo>
                    <a:pt x="1611" y="657"/>
                  </a:moveTo>
                  <a:cubicBezTo>
                    <a:pt x="1815" y="657"/>
                    <a:pt x="2042" y="727"/>
                    <a:pt x="2277" y="875"/>
                  </a:cubicBezTo>
                  <a:cubicBezTo>
                    <a:pt x="2670" y="1150"/>
                    <a:pt x="2984" y="1543"/>
                    <a:pt x="3180" y="2014"/>
                  </a:cubicBezTo>
                  <a:cubicBezTo>
                    <a:pt x="3376" y="2328"/>
                    <a:pt x="3494" y="2681"/>
                    <a:pt x="3651" y="3034"/>
                  </a:cubicBezTo>
                  <a:cubicBezTo>
                    <a:pt x="3769" y="3349"/>
                    <a:pt x="3847" y="3663"/>
                    <a:pt x="3965" y="3977"/>
                  </a:cubicBezTo>
                  <a:cubicBezTo>
                    <a:pt x="4044" y="4212"/>
                    <a:pt x="4004" y="4330"/>
                    <a:pt x="3769" y="4408"/>
                  </a:cubicBezTo>
                  <a:cubicBezTo>
                    <a:pt x="3023" y="4683"/>
                    <a:pt x="2277" y="4919"/>
                    <a:pt x="1531" y="5115"/>
                  </a:cubicBezTo>
                  <a:cubicBezTo>
                    <a:pt x="1481" y="5124"/>
                    <a:pt x="1435" y="5128"/>
                    <a:pt x="1395" y="5128"/>
                  </a:cubicBezTo>
                  <a:cubicBezTo>
                    <a:pt x="1249" y="5128"/>
                    <a:pt x="1170" y="5064"/>
                    <a:pt x="1139" y="4880"/>
                  </a:cubicBezTo>
                  <a:cubicBezTo>
                    <a:pt x="942" y="4016"/>
                    <a:pt x="785" y="3152"/>
                    <a:pt x="707" y="2249"/>
                  </a:cubicBezTo>
                  <a:cubicBezTo>
                    <a:pt x="707" y="2014"/>
                    <a:pt x="707" y="1778"/>
                    <a:pt x="746" y="1582"/>
                  </a:cubicBezTo>
                  <a:cubicBezTo>
                    <a:pt x="827" y="990"/>
                    <a:pt x="1166" y="657"/>
                    <a:pt x="1611" y="657"/>
                  </a:cubicBezTo>
                  <a:close/>
                  <a:moveTo>
                    <a:pt x="1708" y="1"/>
                  </a:moveTo>
                  <a:cubicBezTo>
                    <a:pt x="1092" y="1"/>
                    <a:pt x="490" y="357"/>
                    <a:pt x="236" y="993"/>
                  </a:cubicBezTo>
                  <a:cubicBezTo>
                    <a:pt x="79" y="1386"/>
                    <a:pt x="0" y="1818"/>
                    <a:pt x="0" y="2249"/>
                  </a:cubicBezTo>
                  <a:cubicBezTo>
                    <a:pt x="40" y="3309"/>
                    <a:pt x="236" y="4369"/>
                    <a:pt x="589" y="5351"/>
                  </a:cubicBezTo>
                  <a:cubicBezTo>
                    <a:pt x="759" y="5802"/>
                    <a:pt x="908" y="5970"/>
                    <a:pt x="1197" y="5970"/>
                  </a:cubicBezTo>
                  <a:cubicBezTo>
                    <a:pt x="1310" y="5970"/>
                    <a:pt x="1444" y="5944"/>
                    <a:pt x="1610" y="5900"/>
                  </a:cubicBezTo>
                  <a:cubicBezTo>
                    <a:pt x="2199" y="5743"/>
                    <a:pt x="2827" y="5586"/>
                    <a:pt x="3376" y="5351"/>
                  </a:cubicBezTo>
                  <a:lnTo>
                    <a:pt x="4240" y="5076"/>
                  </a:lnTo>
                  <a:cubicBezTo>
                    <a:pt x="4790" y="4840"/>
                    <a:pt x="4947" y="4565"/>
                    <a:pt x="4750" y="4016"/>
                  </a:cubicBezTo>
                  <a:cubicBezTo>
                    <a:pt x="4515" y="3113"/>
                    <a:pt x="4122" y="2249"/>
                    <a:pt x="3651" y="1464"/>
                  </a:cubicBezTo>
                  <a:cubicBezTo>
                    <a:pt x="3416" y="1032"/>
                    <a:pt x="3062" y="640"/>
                    <a:pt x="2670" y="326"/>
                  </a:cubicBezTo>
                  <a:cubicBezTo>
                    <a:pt x="2380" y="105"/>
                    <a:pt x="2042" y="1"/>
                    <a:pt x="17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gf50d674c0d_0_486"/>
            <p:cNvSpPr/>
            <p:nvPr/>
          </p:nvSpPr>
          <p:spPr>
            <a:xfrm>
              <a:off x="4869500" y="4122750"/>
              <a:ext cx="120750" cy="150000"/>
            </a:xfrm>
            <a:custGeom>
              <a:rect b="b" l="l" r="r" t="t"/>
              <a:pathLst>
                <a:path extrusionOk="0" h="6000" w="4830">
                  <a:moveTo>
                    <a:pt x="2085" y="641"/>
                  </a:moveTo>
                  <a:cubicBezTo>
                    <a:pt x="2342" y="641"/>
                    <a:pt x="2605" y="763"/>
                    <a:pt x="2788" y="992"/>
                  </a:cubicBezTo>
                  <a:cubicBezTo>
                    <a:pt x="2984" y="1188"/>
                    <a:pt x="3141" y="1424"/>
                    <a:pt x="3259" y="1699"/>
                  </a:cubicBezTo>
                  <a:cubicBezTo>
                    <a:pt x="3573" y="2288"/>
                    <a:pt x="3887" y="2916"/>
                    <a:pt x="4123" y="3544"/>
                  </a:cubicBezTo>
                  <a:cubicBezTo>
                    <a:pt x="4280" y="3976"/>
                    <a:pt x="4241" y="4054"/>
                    <a:pt x="3769" y="4250"/>
                  </a:cubicBezTo>
                  <a:cubicBezTo>
                    <a:pt x="3416" y="4368"/>
                    <a:pt x="3063" y="4486"/>
                    <a:pt x="2749" y="4643"/>
                  </a:cubicBezTo>
                  <a:cubicBezTo>
                    <a:pt x="2356" y="4800"/>
                    <a:pt x="1964" y="4918"/>
                    <a:pt x="1571" y="5075"/>
                  </a:cubicBezTo>
                  <a:cubicBezTo>
                    <a:pt x="1512" y="5098"/>
                    <a:pt x="1459" y="5111"/>
                    <a:pt x="1414" y="5111"/>
                  </a:cubicBezTo>
                  <a:cubicBezTo>
                    <a:pt x="1311" y="5111"/>
                    <a:pt x="1245" y="5043"/>
                    <a:pt x="1218" y="4878"/>
                  </a:cubicBezTo>
                  <a:cubicBezTo>
                    <a:pt x="982" y="4054"/>
                    <a:pt x="864" y="3230"/>
                    <a:pt x="825" y="2405"/>
                  </a:cubicBezTo>
                  <a:cubicBezTo>
                    <a:pt x="786" y="1777"/>
                    <a:pt x="1061" y="1188"/>
                    <a:pt x="1571" y="835"/>
                  </a:cubicBezTo>
                  <a:cubicBezTo>
                    <a:pt x="1719" y="704"/>
                    <a:pt x="1900" y="641"/>
                    <a:pt x="2085" y="641"/>
                  </a:cubicBezTo>
                  <a:close/>
                  <a:moveTo>
                    <a:pt x="2016" y="0"/>
                  </a:moveTo>
                  <a:cubicBezTo>
                    <a:pt x="1739" y="0"/>
                    <a:pt x="1461" y="79"/>
                    <a:pt x="1218" y="246"/>
                  </a:cubicBezTo>
                  <a:cubicBezTo>
                    <a:pt x="511" y="639"/>
                    <a:pt x="40" y="1345"/>
                    <a:pt x="40" y="2170"/>
                  </a:cubicBezTo>
                  <a:cubicBezTo>
                    <a:pt x="1" y="3308"/>
                    <a:pt x="197" y="4486"/>
                    <a:pt x="668" y="5546"/>
                  </a:cubicBezTo>
                  <a:cubicBezTo>
                    <a:pt x="773" y="5860"/>
                    <a:pt x="878" y="5999"/>
                    <a:pt x="1075" y="5999"/>
                  </a:cubicBezTo>
                  <a:cubicBezTo>
                    <a:pt x="1174" y="5999"/>
                    <a:pt x="1296" y="5965"/>
                    <a:pt x="1453" y="5899"/>
                  </a:cubicBezTo>
                  <a:cubicBezTo>
                    <a:pt x="2435" y="5585"/>
                    <a:pt x="3377" y="5153"/>
                    <a:pt x="4319" y="4721"/>
                  </a:cubicBezTo>
                  <a:cubicBezTo>
                    <a:pt x="4790" y="4486"/>
                    <a:pt x="4829" y="4329"/>
                    <a:pt x="4672" y="3819"/>
                  </a:cubicBezTo>
                  <a:cubicBezTo>
                    <a:pt x="4555" y="3465"/>
                    <a:pt x="4398" y="3073"/>
                    <a:pt x="4201" y="2602"/>
                  </a:cubicBezTo>
                  <a:cubicBezTo>
                    <a:pt x="4044" y="2130"/>
                    <a:pt x="3848" y="1659"/>
                    <a:pt x="3652" y="1228"/>
                  </a:cubicBezTo>
                  <a:cubicBezTo>
                    <a:pt x="3495" y="992"/>
                    <a:pt x="3338" y="796"/>
                    <a:pt x="3181" y="560"/>
                  </a:cubicBezTo>
                  <a:cubicBezTo>
                    <a:pt x="2892" y="199"/>
                    <a:pt x="2455" y="0"/>
                    <a:pt x="20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gf50d674c0d_0_486"/>
            <p:cNvSpPr/>
            <p:nvPr/>
          </p:nvSpPr>
          <p:spPr>
            <a:xfrm>
              <a:off x="4578025" y="4249950"/>
              <a:ext cx="113875" cy="137325"/>
            </a:xfrm>
            <a:custGeom>
              <a:rect b="b" l="l" r="r" t="t"/>
              <a:pathLst>
                <a:path extrusionOk="0" h="5493" w="4555">
                  <a:moveTo>
                    <a:pt x="1635" y="639"/>
                  </a:moveTo>
                  <a:cubicBezTo>
                    <a:pt x="2050" y="639"/>
                    <a:pt x="2465" y="866"/>
                    <a:pt x="2670" y="1243"/>
                  </a:cubicBezTo>
                  <a:cubicBezTo>
                    <a:pt x="3102" y="1910"/>
                    <a:pt x="3455" y="2695"/>
                    <a:pt x="3691" y="3481"/>
                  </a:cubicBezTo>
                  <a:cubicBezTo>
                    <a:pt x="3769" y="3598"/>
                    <a:pt x="3691" y="3755"/>
                    <a:pt x="3534" y="3755"/>
                  </a:cubicBezTo>
                  <a:cubicBezTo>
                    <a:pt x="2827" y="3912"/>
                    <a:pt x="2199" y="4383"/>
                    <a:pt x="1492" y="4540"/>
                  </a:cubicBezTo>
                  <a:cubicBezTo>
                    <a:pt x="1400" y="4586"/>
                    <a:pt x="1308" y="4605"/>
                    <a:pt x="1224" y="4605"/>
                  </a:cubicBezTo>
                  <a:cubicBezTo>
                    <a:pt x="1165" y="4605"/>
                    <a:pt x="1109" y="4596"/>
                    <a:pt x="1061" y="4580"/>
                  </a:cubicBezTo>
                  <a:cubicBezTo>
                    <a:pt x="825" y="3677"/>
                    <a:pt x="707" y="2695"/>
                    <a:pt x="786" y="1753"/>
                  </a:cubicBezTo>
                  <a:cubicBezTo>
                    <a:pt x="864" y="1282"/>
                    <a:pt x="982" y="811"/>
                    <a:pt x="1453" y="654"/>
                  </a:cubicBezTo>
                  <a:cubicBezTo>
                    <a:pt x="1514" y="644"/>
                    <a:pt x="1575" y="639"/>
                    <a:pt x="1635" y="639"/>
                  </a:cubicBezTo>
                  <a:close/>
                  <a:moveTo>
                    <a:pt x="1607" y="1"/>
                  </a:moveTo>
                  <a:cubicBezTo>
                    <a:pt x="1192" y="1"/>
                    <a:pt x="844" y="217"/>
                    <a:pt x="511" y="693"/>
                  </a:cubicBezTo>
                  <a:cubicBezTo>
                    <a:pt x="236" y="1047"/>
                    <a:pt x="79" y="1478"/>
                    <a:pt x="79" y="1910"/>
                  </a:cubicBezTo>
                  <a:cubicBezTo>
                    <a:pt x="1" y="2931"/>
                    <a:pt x="118" y="3991"/>
                    <a:pt x="433" y="5012"/>
                  </a:cubicBezTo>
                  <a:cubicBezTo>
                    <a:pt x="494" y="5288"/>
                    <a:pt x="724" y="5493"/>
                    <a:pt x="991" y="5493"/>
                  </a:cubicBezTo>
                  <a:cubicBezTo>
                    <a:pt x="1065" y="5493"/>
                    <a:pt x="1141" y="5477"/>
                    <a:pt x="1218" y="5443"/>
                  </a:cubicBezTo>
                  <a:cubicBezTo>
                    <a:pt x="1532" y="5365"/>
                    <a:pt x="1846" y="5247"/>
                    <a:pt x="2199" y="5129"/>
                  </a:cubicBezTo>
                  <a:cubicBezTo>
                    <a:pt x="2827" y="4933"/>
                    <a:pt x="3416" y="4501"/>
                    <a:pt x="4083" y="4266"/>
                  </a:cubicBezTo>
                  <a:cubicBezTo>
                    <a:pt x="4476" y="4148"/>
                    <a:pt x="4554" y="3991"/>
                    <a:pt x="4476" y="3559"/>
                  </a:cubicBezTo>
                  <a:cubicBezTo>
                    <a:pt x="4240" y="2617"/>
                    <a:pt x="3848" y="1714"/>
                    <a:pt x="3298" y="929"/>
                  </a:cubicBezTo>
                  <a:cubicBezTo>
                    <a:pt x="3102" y="654"/>
                    <a:pt x="2827" y="419"/>
                    <a:pt x="2513" y="261"/>
                  </a:cubicBezTo>
                  <a:cubicBezTo>
                    <a:pt x="2173" y="92"/>
                    <a:pt x="1876" y="1"/>
                    <a:pt x="16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gf50d674c0d_0_486"/>
            <p:cNvSpPr/>
            <p:nvPr/>
          </p:nvSpPr>
          <p:spPr>
            <a:xfrm>
              <a:off x="5005925" y="4071350"/>
              <a:ext cx="124650" cy="151100"/>
            </a:xfrm>
            <a:custGeom>
              <a:rect b="b" l="l" r="r" t="t"/>
              <a:pathLst>
                <a:path extrusionOk="0" h="6044" w="4986">
                  <a:moveTo>
                    <a:pt x="2120" y="496"/>
                  </a:moveTo>
                  <a:cubicBezTo>
                    <a:pt x="2356" y="496"/>
                    <a:pt x="2631" y="575"/>
                    <a:pt x="2788" y="771"/>
                  </a:cubicBezTo>
                  <a:cubicBezTo>
                    <a:pt x="3062" y="1046"/>
                    <a:pt x="3298" y="1399"/>
                    <a:pt x="3455" y="1753"/>
                  </a:cubicBezTo>
                  <a:cubicBezTo>
                    <a:pt x="3808" y="2498"/>
                    <a:pt x="3965" y="3323"/>
                    <a:pt x="4240" y="4108"/>
                  </a:cubicBezTo>
                  <a:cubicBezTo>
                    <a:pt x="4358" y="4344"/>
                    <a:pt x="4162" y="4422"/>
                    <a:pt x="4005" y="4501"/>
                  </a:cubicBezTo>
                  <a:cubicBezTo>
                    <a:pt x="3062" y="4854"/>
                    <a:pt x="2120" y="5089"/>
                    <a:pt x="1139" y="5246"/>
                  </a:cubicBezTo>
                  <a:cubicBezTo>
                    <a:pt x="903" y="4422"/>
                    <a:pt x="746" y="3598"/>
                    <a:pt x="668" y="2773"/>
                  </a:cubicBezTo>
                  <a:cubicBezTo>
                    <a:pt x="629" y="2420"/>
                    <a:pt x="668" y="2027"/>
                    <a:pt x="746" y="1674"/>
                  </a:cubicBezTo>
                  <a:cubicBezTo>
                    <a:pt x="903" y="1046"/>
                    <a:pt x="1453" y="575"/>
                    <a:pt x="2120" y="496"/>
                  </a:cubicBezTo>
                  <a:close/>
                  <a:moveTo>
                    <a:pt x="2106" y="0"/>
                  </a:moveTo>
                  <a:cubicBezTo>
                    <a:pt x="1955" y="0"/>
                    <a:pt x="1801" y="21"/>
                    <a:pt x="1649" y="65"/>
                  </a:cubicBezTo>
                  <a:cubicBezTo>
                    <a:pt x="825" y="339"/>
                    <a:pt x="236" y="1046"/>
                    <a:pt x="40" y="1870"/>
                  </a:cubicBezTo>
                  <a:cubicBezTo>
                    <a:pt x="0" y="3166"/>
                    <a:pt x="157" y="4461"/>
                    <a:pt x="550" y="5678"/>
                  </a:cubicBezTo>
                  <a:cubicBezTo>
                    <a:pt x="606" y="5931"/>
                    <a:pt x="743" y="6043"/>
                    <a:pt x="975" y="6043"/>
                  </a:cubicBezTo>
                  <a:cubicBezTo>
                    <a:pt x="1067" y="6043"/>
                    <a:pt x="1173" y="6026"/>
                    <a:pt x="1296" y="5992"/>
                  </a:cubicBezTo>
                  <a:cubicBezTo>
                    <a:pt x="2160" y="5717"/>
                    <a:pt x="3062" y="5403"/>
                    <a:pt x="3965" y="5129"/>
                  </a:cubicBezTo>
                  <a:cubicBezTo>
                    <a:pt x="4201" y="5050"/>
                    <a:pt x="4436" y="4972"/>
                    <a:pt x="4672" y="4893"/>
                  </a:cubicBezTo>
                  <a:cubicBezTo>
                    <a:pt x="4868" y="4854"/>
                    <a:pt x="4986" y="4658"/>
                    <a:pt x="4907" y="4461"/>
                  </a:cubicBezTo>
                  <a:cubicBezTo>
                    <a:pt x="4672" y="3284"/>
                    <a:pt x="4240" y="2145"/>
                    <a:pt x="3730" y="1046"/>
                  </a:cubicBezTo>
                  <a:cubicBezTo>
                    <a:pt x="3410" y="406"/>
                    <a:pt x="2776" y="0"/>
                    <a:pt x="21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gf50d674c0d_0_486"/>
            <p:cNvSpPr/>
            <p:nvPr/>
          </p:nvSpPr>
          <p:spPr>
            <a:xfrm>
              <a:off x="5146275" y="4049200"/>
              <a:ext cx="105025" cy="134175"/>
            </a:xfrm>
            <a:custGeom>
              <a:rect b="b" l="l" r="r" t="t"/>
              <a:pathLst>
                <a:path extrusionOk="0" h="5367" w="4201">
                  <a:moveTo>
                    <a:pt x="1727" y="548"/>
                  </a:moveTo>
                  <a:cubicBezTo>
                    <a:pt x="1953" y="548"/>
                    <a:pt x="2179" y="656"/>
                    <a:pt x="2316" y="872"/>
                  </a:cubicBezTo>
                  <a:cubicBezTo>
                    <a:pt x="2512" y="1108"/>
                    <a:pt x="2670" y="1382"/>
                    <a:pt x="2787" y="1657"/>
                  </a:cubicBezTo>
                  <a:cubicBezTo>
                    <a:pt x="3023" y="2246"/>
                    <a:pt x="3258" y="2835"/>
                    <a:pt x="3455" y="3463"/>
                  </a:cubicBezTo>
                  <a:cubicBezTo>
                    <a:pt x="3612" y="3856"/>
                    <a:pt x="3572" y="3934"/>
                    <a:pt x="3180" y="4091"/>
                  </a:cubicBezTo>
                  <a:cubicBezTo>
                    <a:pt x="2512" y="4366"/>
                    <a:pt x="1767" y="4444"/>
                    <a:pt x="1060" y="4680"/>
                  </a:cubicBezTo>
                  <a:cubicBezTo>
                    <a:pt x="785" y="3699"/>
                    <a:pt x="707" y="2678"/>
                    <a:pt x="785" y="1657"/>
                  </a:cubicBezTo>
                  <a:cubicBezTo>
                    <a:pt x="824" y="1382"/>
                    <a:pt x="942" y="1108"/>
                    <a:pt x="1139" y="872"/>
                  </a:cubicBezTo>
                  <a:cubicBezTo>
                    <a:pt x="1276" y="656"/>
                    <a:pt x="1502" y="548"/>
                    <a:pt x="1727" y="548"/>
                  </a:cubicBezTo>
                  <a:close/>
                  <a:moveTo>
                    <a:pt x="1652" y="1"/>
                  </a:moveTo>
                  <a:cubicBezTo>
                    <a:pt x="1326" y="1"/>
                    <a:pt x="999" y="130"/>
                    <a:pt x="746" y="401"/>
                  </a:cubicBezTo>
                  <a:cubicBezTo>
                    <a:pt x="393" y="754"/>
                    <a:pt x="157" y="1265"/>
                    <a:pt x="79" y="1775"/>
                  </a:cubicBezTo>
                  <a:cubicBezTo>
                    <a:pt x="0" y="2599"/>
                    <a:pt x="39" y="3463"/>
                    <a:pt x="196" y="4287"/>
                  </a:cubicBezTo>
                  <a:cubicBezTo>
                    <a:pt x="379" y="5094"/>
                    <a:pt x="440" y="5366"/>
                    <a:pt x="804" y="5366"/>
                  </a:cubicBezTo>
                  <a:cubicBezTo>
                    <a:pt x="989" y="5366"/>
                    <a:pt x="1252" y="5296"/>
                    <a:pt x="1649" y="5190"/>
                  </a:cubicBezTo>
                  <a:cubicBezTo>
                    <a:pt x="2355" y="4994"/>
                    <a:pt x="3062" y="4798"/>
                    <a:pt x="3729" y="4523"/>
                  </a:cubicBezTo>
                  <a:cubicBezTo>
                    <a:pt x="4161" y="4327"/>
                    <a:pt x="4201" y="4248"/>
                    <a:pt x="4043" y="3816"/>
                  </a:cubicBezTo>
                  <a:cubicBezTo>
                    <a:pt x="3926" y="3306"/>
                    <a:pt x="3769" y="2796"/>
                    <a:pt x="3572" y="2285"/>
                  </a:cubicBezTo>
                  <a:cubicBezTo>
                    <a:pt x="3415" y="1657"/>
                    <a:pt x="3101" y="1029"/>
                    <a:pt x="2670" y="519"/>
                  </a:cubicBezTo>
                  <a:cubicBezTo>
                    <a:pt x="2415" y="179"/>
                    <a:pt x="2035" y="1"/>
                    <a:pt x="16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gf50d674c0d_0_486"/>
            <p:cNvSpPr/>
            <p:nvPr/>
          </p:nvSpPr>
          <p:spPr>
            <a:xfrm>
              <a:off x="4458300" y="4328525"/>
              <a:ext cx="97175" cy="114125"/>
            </a:xfrm>
            <a:custGeom>
              <a:rect b="b" l="l" r="r" t="t"/>
              <a:pathLst>
                <a:path extrusionOk="0" h="4565" w="3887">
                  <a:moveTo>
                    <a:pt x="1688" y="667"/>
                  </a:moveTo>
                  <a:cubicBezTo>
                    <a:pt x="1932" y="667"/>
                    <a:pt x="2161" y="779"/>
                    <a:pt x="2317" y="966"/>
                  </a:cubicBezTo>
                  <a:cubicBezTo>
                    <a:pt x="2434" y="1044"/>
                    <a:pt x="2513" y="1162"/>
                    <a:pt x="2591" y="1319"/>
                  </a:cubicBezTo>
                  <a:cubicBezTo>
                    <a:pt x="2788" y="1751"/>
                    <a:pt x="2945" y="2222"/>
                    <a:pt x="3141" y="2693"/>
                  </a:cubicBezTo>
                  <a:cubicBezTo>
                    <a:pt x="3219" y="2811"/>
                    <a:pt x="3141" y="3007"/>
                    <a:pt x="2984" y="3046"/>
                  </a:cubicBezTo>
                  <a:cubicBezTo>
                    <a:pt x="2356" y="3282"/>
                    <a:pt x="1728" y="3517"/>
                    <a:pt x="1021" y="3792"/>
                  </a:cubicBezTo>
                  <a:cubicBezTo>
                    <a:pt x="864" y="2968"/>
                    <a:pt x="825" y="2143"/>
                    <a:pt x="903" y="1358"/>
                  </a:cubicBezTo>
                  <a:cubicBezTo>
                    <a:pt x="943" y="1044"/>
                    <a:pt x="1178" y="769"/>
                    <a:pt x="1492" y="691"/>
                  </a:cubicBezTo>
                  <a:cubicBezTo>
                    <a:pt x="1558" y="674"/>
                    <a:pt x="1623" y="667"/>
                    <a:pt x="1688" y="667"/>
                  </a:cubicBezTo>
                  <a:close/>
                  <a:moveTo>
                    <a:pt x="1642" y="0"/>
                  </a:moveTo>
                  <a:cubicBezTo>
                    <a:pt x="1012" y="0"/>
                    <a:pt x="398" y="404"/>
                    <a:pt x="236" y="1123"/>
                  </a:cubicBezTo>
                  <a:cubicBezTo>
                    <a:pt x="0" y="2026"/>
                    <a:pt x="40" y="2968"/>
                    <a:pt x="354" y="3831"/>
                  </a:cubicBezTo>
                  <a:cubicBezTo>
                    <a:pt x="511" y="4355"/>
                    <a:pt x="615" y="4564"/>
                    <a:pt x="900" y="4564"/>
                  </a:cubicBezTo>
                  <a:cubicBezTo>
                    <a:pt x="1043" y="4564"/>
                    <a:pt x="1230" y="4512"/>
                    <a:pt x="1492" y="4420"/>
                  </a:cubicBezTo>
                  <a:lnTo>
                    <a:pt x="2395" y="4067"/>
                  </a:lnTo>
                  <a:cubicBezTo>
                    <a:pt x="2748" y="3988"/>
                    <a:pt x="3102" y="3831"/>
                    <a:pt x="3416" y="3674"/>
                  </a:cubicBezTo>
                  <a:cubicBezTo>
                    <a:pt x="3808" y="3517"/>
                    <a:pt x="3887" y="3439"/>
                    <a:pt x="3808" y="3007"/>
                  </a:cubicBezTo>
                  <a:cubicBezTo>
                    <a:pt x="3691" y="2143"/>
                    <a:pt x="3337" y="1319"/>
                    <a:pt x="2827" y="612"/>
                  </a:cubicBezTo>
                  <a:cubicBezTo>
                    <a:pt x="2521" y="194"/>
                    <a:pt x="2078" y="0"/>
                    <a:pt x="16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gf50d674c0d_0_486"/>
            <p:cNvSpPr/>
            <p:nvPr/>
          </p:nvSpPr>
          <p:spPr>
            <a:xfrm>
              <a:off x="4992175" y="4286900"/>
              <a:ext cx="117800" cy="112250"/>
            </a:xfrm>
            <a:custGeom>
              <a:rect b="b" l="l" r="r" t="t"/>
              <a:pathLst>
                <a:path extrusionOk="0" h="4490" w="4712">
                  <a:moveTo>
                    <a:pt x="2275" y="649"/>
                  </a:moveTo>
                  <a:cubicBezTo>
                    <a:pt x="2577" y="649"/>
                    <a:pt x="2883" y="780"/>
                    <a:pt x="3102" y="1021"/>
                  </a:cubicBezTo>
                  <a:cubicBezTo>
                    <a:pt x="3455" y="1453"/>
                    <a:pt x="3691" y="1963"/>
                    <a:pt x="3848" y="2474"/>
                  </a:cubicBezTo>
                  <a:cubicBezTo>
                    <a:pt x="3926" y="2631"/>
                    <a:pt x="3848" y="2788"/>
                    <a:pt x="3691" y="2827"/>
                  </a:cubicBezTo>
                  <a:lnTo>
                    <a:pt x="982" y="3808"/>
                  </a:lnTo>
                  <a:cubicBezTo>
                    <a:pt x="825" y="3102"/>
                    <a:pt x="864" y="2356"/>
                    <a:pt x="1022" y="1688"/>
                  </a:cubicBezTo>
                  <a:cubicBezTo>
                    <a:pt x="1139" y="1374"/>
                    <a:pt x="1336" y="1100"/>
                    <a:pt x="1610" y="903"/>
                  </a:cubicBezTo>
                  <a:cubicBezTo>
                    <a:pt x="1801" y="730"/>
                    <a:pt x="2037" y="649"/>
                    <a:pt x="2275" y="649"/>
                  </a:cubicBezTo>
                  <a:close/>
                  <a:moveTo>
                    <a:pt x="2317" y="0"/>
                  </a:moveTo>
                  <a:cubicBezTo>
                    <a:pt x="1532" y="0"/>
                    <a:pt x="864" y="432"/>
                    <a:pt x="550" y="1139"/>
                  </a:cubicBezTo>
                  <a:cubicBezTo>
                    <a:pt x="1" y="2081"/>
                    <a:pt x="79" y="3062"/>
                    <a:pt x="276" y="4044"/>
                  </a:cubicBezTo>
                  <a:cubicBezTo>
                    <a:pt x="330" y="4341"/>
                    <a:pt x="402" y="4489"/>
                    <a:pt x="583" y="4489"/>
                  </a:cubicBezTo>
                  <a:cubicBezTo>
                    <a:pt x="665" y="4489"/>
                    <a:pt x="769" y="4458"/>
                    <a:pt x="904" y="4397"/>
                  </a:cubicBezTo>
                  <a:cubicBezTo>
                    <a:pt x="1689" y="4044"/>
                    <a:pt x="2553" y="3926"/>
                    <a:pt x="3338" y="3573"/>
                  </a:cubicBezTo>
                  <a:cubicBezTo>
                    <a:pt x="3612" y="3455"/>
                    <a:pt x="3887" y="3376"/>
                    <a:pt x="4162" y="3259"/>
                  </a:cubicBezTo>
                  <a:cubicBezTo>
                    <a:pt x="4633" y="3062"/>
                    <a:pt x="4712" y="2984"/>
                    <a:pt x="4515" y="2513"/>
                  </a:cubicBezTo>
                  <a:cubicBezTo>
                    <a:pt x="4319" y="1924"/>
                    <a:pt x="4044" y="1335"/>
                    <a:pt x="3691" y="786"/>
                  </a:cubicBezTo>
                  <a:cubicBezTo>
                    <a:pt x="3416" y="314"/>
                    <a:pt x="2867" y="0"/>
                    <a:pt x="23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gf50d674c0d_0_486"/>
            <p:cNvSpPr/>
            <p:nvPr/>
          </p:nvSpPr>
          <p:spPr>
            <a:xfrm>
              <a:off x="4861650" y="4334250"/>
              <a:ext cx="105050" cy="107475"/>
            </a:xfrm>
            <a:custGeom>
              <a:rect b="b" l="l" r="r" t="t"/>
              <a:pathLst>
                <a:path extrusionOk="0" h="4299" w="4202">
                  <a:moveTo>
                    <a:pt x="1879" y="659"/>
                  </a:moveTo>
                  <a:cubicBezTo>
                    <a:pt x="2200" y="659"/>
                    <a:pt x="2526" y="815"/>
                    <a:pt x="2709" y="1090"/>
                  </a:cubicBezTo>
                  <a:cubicBezTo>
                    <a:pt x="3063" y="1561"/>
                    <a:pt x="3338" y="2111"/>
                    <a:pt x="3455" y="2699"/>
                  </a:cubicBezTo>
                  <a:cubicBezTo>
                    <a:pt x="2670" y="2974"/>
                    <a:pt x="1964" y="3249"/>
                    <a:pt x="1218" y="3524"/>
                  </a:cubicBezTo>
                  <a:cubicBezTo>
                    <a:pt x="1113" y="3563"/>
                    <a:pt x="1035" y="3585"/>
                    <a:pt x="975" y="3585"/>
                  </a:cubicBezTo>
                  <a:cubicBezTo>
                    <a:pt x="856" y="3585"/>
                    <a:pt x="812" y="3498"/>
                    <a:pt x="786" y="3288"/>
                  </a:cubicBezTo>
                  <a:cubicBezTo>
                    <a:pt x="707" y="2699"/>
                    <a:pt x="707" y="2150"/>
                    <a:pt x="786" y="1600"/>
                  </a:cubicBezTo>
                  <a:cubicBezTo>
                    <a:pt x="864" y="1168"/>
                    <a:pt x="1178" y="815"/>
                    <a:pt x="1610" y="697"/>
                  </a:cubicBezTo>
                  <a:cubicBezTo>
                    <a:pt x="1697" y="671"/>
                    <a:pt x="1788" y="659"/>
                    <a:pt x="1879" y="659"/>
                  </a:cubicBezTo>
                  <a:close/>
                  <a:moveTo>
                    <a:pt x="1865" y="0"/>
                  </a:moveTo>
                  <a:cubicBezTo>
                    <a:pt x="1715" y="0"/>
                    <a:pt x="1563" y="23"/>
                    <a:pt x="1414" y="69"/>
                  </a:cubicBezTo>
                  <a:cubicBezTo>
                    <a:pt x="825" y="187"/>
                    <a:pt x="354" y="658"/>
                    <a:pt x="236" y="1208"/>
                  </a:cubicBezTo>
                  <a:cubicBezTo>
                    <a:pt x="1" y="2111"/>
                    <a:pt x="1" y="3053"/>
                    <a:pt x="236" y="3916"/>
                  </a:cubicBezTo>
                  <a:cubicBezTo>
                    <a:pt x="292" y="4167"/>
                    <a:pt x="387" y="4299"/>
                    <a:pt x="563" y="4299"/>
                  </a:cubicBezTo>
                  <a:cubicBezTo>
                    <a:pt x="636" y="4299"/>
                    <a:pt x="722" y="4276"/>
                    <a:pt x="825" y="4230"/>
                  </a:cubicBezTo>
                  <a:cubicBezTo>
                    <a:pt x="1532" y="3916"/>
                    <a:pt x="2317" y="3799"/>
                    <a:pt x="3102" y="3485"/>
                  </a:cubicBezTo>
                  <a:lnTo>
                    <a:pt x="3848" y="3210"/>
                  </a:lnTo>
                  <a:cubicBezTo>
                    <a:pt x="4083" y="3131"/>
                    <a:pt x="4201" y="2856"/>
                    <a:pt x="4123" y="2621"/>
                  </a:cubicBezTo>
                  <a:cubicBezTo>
                    <a:pt x="3926" y="1875"/>
                    <a:pt x="3612" y="1208"/>
                    <a:pt x="3141" y="619"/>
                  </a:cubicBezTo>
                  <a:cubicBezTo>
                    <a:pt x="2812" y="230"/>
                    <a:pt x="2346" y="0"/>
                    <a:pt x="18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gf50d674c0d_0_486"/>
            <p:cNvSpPr/>
            <p:nvPr/>
          </p:nvSpPr>
          <p:spPr>
            <a:xfrm>
              <a:off x="4623175" y="4421650"/>
              <a:ext cx="100125" cy="106425"/>
            </a:xfrm>
            <a:custGeom>
              <a:rect b="b" l="l" r="r" t="t"/>
              <a:pathLst>
                <a:path extrusionOk="0" h="4257" w="4005">
                  <a:moveTo>
                    <a:pt x="1690" y="651"/>
                  </a:moveTo>
                  <a:cubicBezTo>
                    <a:pt x="1935" y="651"/>
                    <a:pt x="2183" y="759"/>
                    <a:pt x="2356" y="970"/>
                  </a:cubicBezTo>
                  <a:cubicBezTo>
                    <a:pt x="2709" y="1402"/>
                    <a:pt x="2984" y="1912"/>
                    <a:pt x="3180" y="2462"/>
                  </a:cubicBezTo>
                  <a:cubicBezTo>
                    <a:pt x="3259" y="2619"/>
                    <a:pt x="3141" y="2854"/>
                    <a:pt x="2945" y="2894"/>
                  </a:cubicBezTo>
                  <a:cubicBezTo>
                    <a:pt x="2277" y="3168"/>
                    <a:pt x="1610" y="3404"/>
                    <a:pt x="903" y="3561"/>
                  </a:cubicBezTo>
                  <a:cubicBezTo>
                    <a:pt x="746" y="2933"/>
                    <a:pt x="707" y="2344"/>
                    <a:pt x="746" y="1716"/>
                  </a:cubicBezTo>
                  <a:cubicBezTo>
                    <a:pt x="746" y="1441"/>
                    <a:pt x="864" y="1205"/>
                    <a:pt x="1021" y="1009"/>
                  </a:cubicBezTo>
                  <a:cubicBezTo>
                    <a:pt x="1182" y="769"/>
                    <a:pt x="1434" y="651"/>
                    <a:pt x="1690" y="651"/>
                  </a:cubicBezTo>
                  <a:close/>
                  <a:moveTo>
                    <a:pt x="1707" y="0"/>
                  </a:moveTo>
                  <a:cubicBezTo>
                    <a:pt x="1351" y="0"/>
                    <a:pt x="996" y="129"/>
                    <a:pt x="707" y="381"/>
                  </a:cubicBezTo>
                  <a:cubicBezTo>
                    <a:pt x="275" y="734"/>
                    <a:pt x="40" y="1245"/>
                    <a:pt x="40" y="1755"/>
                  </a:cubicBezTo>
                  <a:cubicBezTo>
                    <a:pt x="1" y="2462"/>
                    <a:pt x="79" y="3168"/>
                    <a:pt x="236" y="3836"/>
                  </a:cubicBezTo>
                  <a:cubicBezTo>
                    <a:pt x="292" y="4116"/>
                    <a:pt x="348" y="4256"/>
                    <a:pt x="547" y="4256"/>
                  </a:cubicBezTo>
                  <a:cubicBezTo>
                    <a:pt x="627" y="4256"/>
                    <a:pt x="730" y="4234"/>
                    <a:pt x="864" y="4189"/>
                  </a:cubicBezTo>
                  <a:cubicBezTo>
                    <a:pt x="1335" y="4032"/>
                    <a:pt x="1767" y="3875"/>
                    <a:pt x="2199" y="3679"/>
                  </a:cubicBezTo>
                  <a:lnTo>
                    <a:pt x="3534" y="3168"/>
                  </a:lnTo>
                  <a:cubicBezTo>
                    <a:pt x="3808" y="3129"/>
                    <a:pt x="4005" y="2894"/>
                    <a:pt x="3887" y="2619"/>
                  </a:cubicBezTo>
                  <a:cubicBezTo>
                    <a:pt x="3691" y="1873"/>
                    <a:pt x="3337" y="1166"/>
                    <a:pt x="2866" y="538"/>
                  </a:cubicBezTo>
                  <a:cubicBezTo>
                    <a:pt x="2548" y="178"/>
                    <a:pt x="2127" y="0"/>
                    <a:pt x="17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gf50d674c0d_0_486"/>
            <p:cNvSpPr/>
            <p:nvPr/>
          </p:nvSpPr>
          <p:spPr>
            <a:xfrm>
              <a:off x="5213000" y="4226125"/>
              <a:ext cx="94250" cy="92825"/>
            </a:xfrm>
            <a:custGeom>
              <a:rect b="b" l="l" r="r" t="t"/>
              <a:pathLst>
                <a:path extrusionOk="0" h="3713" w="3770">
                  <a:moveTo>
                    <a:pt x="1669" y="660"/>
                  </a:moveTo>
                  <a:cubicBezTo>
                    <a:pt x="2022" y="660"/>
                    <a:pt x="2330" y="852"/>
                    <a:pt x="2474" y="1175"/>
                  </a:cubicBezTo>
                  <a:cubicBezTo>
                    <a:pt x="2670" y="1489"/>
                    <a:pt x="2788" y="1803"/>
                    <a:pt x="2905" y="2157"/>
                  </a:cubicBezTo>
                  <a:cubicBezTo>
                    <a:pt x="2984" y="2353"/>
                    <a:pt x="2905" y="2471"/>
                    <a:pt x="2709" y="2510"/>
                  </a:cubicBezTo>
                  <a:cubicBezTo>
                    <a:pt x="2120" y="2628"/>
                    <a:pt x="1571" y="2903"/>
                    <a:pt x="982" y="2981"/>
                  </a:cubicBezTo>
                  <a:lnTo>
                    <a:pt x="943" y="2981"/>
                  </a:lnTo>
                  <a:cubicBezTo>
                    <a:pt x="825" y="2510"/>
                    <a:pt x="825" y="2000"/>
                    <a:pt x="903" y="1489"/>
                  </a:cubicBezTo>
                  <a:cubicBezTo>
                    <a:pt x="943" y="1097"/>
                    <a:pt x="1217" y="783"/>
                    <a:pt x="1571" y="665"/>
                  </a:cubicBezTo>
                  <a:cubicBezTo>
                    <a:pt x="1604" y="662"/>
                    <a:pt x="1637" y="660"/>
                    <a:pt x="1669" y="660"/>
                  </a:cubicBezTo>
                  <a:close/>
                  <a:moveTo>
                    <a:pt x="1734" y="1"/>
                  </a:moveTo>
                  <a:cubicBezTo>
                    <a:pt x="1587" y="1"/>
                    <a:pt x="1439" y="25"/>
                    <a:pt x="1296" y="76"/>
                  </a:cubicBezTo>
                  <a:cubicBezTo>
                    <a:pt x="903" y="233"/>
                    <a:pt x="589" y="508"/>
                    <a:pt x="432" y="900"/>
                  </a:cubicBezTo>
                  <a:cubicBezTo>
                    <a:pt x="79" y="1568"/>
                    <a:pt x="1" y="2392"/>
                    <a:pt x="197" y="3138"/>
                  </a:cubicBezTo>
                  <a:cubicBezTo>
                    <a:pt x="254" y="3542"/>
                    <a:pt x="397" y="3712"/>
                    <a:pt x="686" y="3712"/>
                  </a:cubicBezTo>
                  <a:cubicBezTo>
                    <a:pt x="791" y="3712"/>
                    <a:pt x="914" y="3690"/>
                    <a:pt x="1060" y="3648"/>
                  </a:cubicBezTo>
                  <a:cubicBezTo>
                    <a:pt x="1610" y="3531"/>
                    <a:pt x="2160" y="3295"/>
                    <a:pt x="2709" y="3177"/>
                  </a:cubicBezTo>
                  <a:cubicBezTo>
                    <a:pt x="3691" y="2903"/>
                    <a:pt x="3769" y="2706"/>
                    <a:pt x="3416" y="1764"/>
                  </a:cubicBezTo>
                  <a:cubicBezTo>
                    <a:pt x="3259" y="1332"/>
                    <a:pt x="3023" y="940"/>
                    <a:pt x="2788" y="547"/>
                  </a:cubicBezTo>
                  <a:cubicBezTo>
                    <a:pt x="2555" y="199"/>
                    <a:pt x="2151" y="1"/>
                    <a:pt x="17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gf50d674c0d_0_486"/>
            <p:cNvSpPr/>
            <p:nvPr/>
          </p:nvSpPr>
          <p:spPr>
            <a:xfrm>
              <a:off x="4744875" y="4383000"/>
              <a:ext cx="88350" cy="101675"/>
            </a:xfrm>
            <a:custGeom>
              <a:rect b="b" l="l" r="r" t="t"/>
              <a:pathLst>
                <a:path extrusionOk="0" h="4067" w="3534">
                  <a:moveTo>
                    <a:pt x="1384" y="670"/>
                  </a:moveTo>
                  <a:cubicBezTo>
                    <a:pt x="1586" y="670"/>
                    <a:pt x="1735" y="796"/>
                    <a:pt x="1885" y="946"/>
                  </a:cubicBezTo>
                  <a:cubicBezTo>
                    <a:pt x="2277" y="1456"/>
                    <a:pt x="2552" y="2006"/>
                    <a:pt x="2709" y="2594"/>
                  </a:cubicBezTo>
                  <a:cubicBezTo>
                    <a:pt x="2787" y="2751"/>
                    <a:pt x="2709" y="2830"/>
                    <a:pt x="2552" y="2869"/>
                  </a:cubicBezTo>
                  <a:lnTo>
                    <a:pt x="1924" y="3105"/>
                  </a:lnTo>
                  <a:cubicBezTo>
                    <a:pt x="1538" y="3253"/>
                    <a:pt x="1298" y="3346"/>
                    <a:pt x="1142" y="3346"/>
                  </a:cubicBezTo>
                  <a:cubicBezTo>
                    <a:pt x="886" y="3346"/>
                    <a:pt x="859" y="3096"/>
                    <a:pt x="785" y="2437"/>
                  </a:cubicBezTo>
                  <a:cubicBezTo>
                    <a:pt x="707" y="2084"/>
                    <a:pt x="707" y="1731"/>
                    <a:pt x="707" y="1378"/>
                  </a:cubicBezTo>
                  <a:cubicBezTo>
                    <a:pt x="707" y="1063"/>
                    <a:pt x="903" y="789"/>
                    <a:pt x="1178" y="710"/>
                  </a:cubicBezTo>
                  <a:cubicBezTo>
                    <a:pt x="1253" y="682"/>
                    <a:pt x="1321" y="670"/>
                    <a:pt x="1384" y="670"/>
                  </a:cubicBezTo>
                  <a:close/>
                  <a:moveTo>
                    <a:pt x="1343" y="0"/>
                  </a:moveTo>
                  <a:cubicBezTo>
                    <a:pt x="1314" y="0"/>
                    <a:pt x="1285" y="1"/>
                    <a:pt x="1256" y="4"/>
                  </a:cubicBezTo>
                  <a:cubicBezTo>
                    <a:pt x="707" y="82"/>
                    <a:pt x="236" y="553"/>
                    <a:pt x="118" y="1103"/>
                  </a:cubicBezTo>
                  <a:cubicBezTo>
                    <a:pt x="118" y="1142"/>
                    <a:pt x="118" y="1181"/>
                    <a:pt x="118" y="1221"/>
                  </a:cubicBezTo>
                  <a:cubicBezTo>
                    <a:pt x="0" y="2045"/>
                    <a:pt x="79" y="2909"/>
                    <a:pt x="354" y="3694"/>
                  </a:cubicBezTo>
                  <a:cubicBezTo>
                    <a:pt x="434" y="3963"/>
                    <a:pt x="515" y="4066"/>
                    <a:pt x="698" y="4066"/>
                  </a:cubicBezTo>
                  <a:cubicBezTo>
                    <a:pt x="781" y="4066"/>
                    <a:pt x="886" y="4045"/>
                    <a:pt x="1021" y="4008"/>
                  </a:cubicBezTo>
                  <a:cubicBezTo>
                    <a:pt x="1610" y="3811"/>
                    <a:pt x="2238" y="3615"/>
                    <a:pt x="2787" y="3340"/>
                  </a:cubicBezTo>
                  <a:cubicBezTo>
                    <a:pt x="3376" y="3066"/>
                    <a:pt x="3533" y="3066"/>
                    <a:pt x="3259" y="2280"/>
                  </a:cubicBezTo>
                  <a:cubicBezTo>
                    <a:pt x="3219" y="2163"/>
                    <a:pt x="3180" y="2084"/>
                    <a:pt x="3141" y="2006"/>
                  </a:cubicBezTo>
                  <a:cubicBezTo>
                    <a:pt x="2984" y="1535"/>
                    <a:pt x="2748" y="1103"/>
                    <a:pt x="2513" y="710"/>
                  </a:cubicBezTo>
                  <a:cubicBezTo>
                    <a:pt x="2290" y="303"/>
                    <a:pt x="1824" y="0"/>
                    <a:pt x="13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gf50d674c0d_0_486"/>
            <p:cNvSpPr/>
            <p:nvPr/>
          </p:nvSpPr>
          <p:spPr>
            <a:xfrm>
              <a:off x="5117800" y="4251550"/>
              <a:ext cx="90325" cy="104775"/>
            </a:xfrm>
            <a:custGeom>
              <a:rect b="b" l="l" r="r" t="t"/>
              <a:pathLst>
                <a:path extrusionOk="0" h="4191" w="3613">
                  <a:moveTo>
                    <a:pt x="1594" y="637"/>
                  </a:moveTo>
                  <a:cubicBezTo>
                    <a:pt x="1865" y="637"/>
                    <a:pt x="2131" y="765"/>
                    <a:pt x="2278" y="1022"/>
                  </a:cubicBezTo>
                  <a:cubicBezTo>
                    <a:pt x="2395" y="1218"/>
                    <a:pt x="2513" y="1375"/>
                    <a:pt x="2552" y="1571"/>
                  </a:cubicBezTo>
                  <a:cubicBezTo>
                    <a:pt x="3063" y="2985"/>
                    <a:pt x="3023" y="2749"/>
                    <a:pt x="1806" y="3063"/>
                  </a:cubicBezTo>
                  <a:cubicBezTo>
                    <a:pt x="1492" y="3142"/>
                    <a:pt x="1178" y="3299"/>
                    <a:pt x="747" y="3456"/>
                  </a:cubicBezTo>
                  <a:cubicBezTo>
                    <a:pt x="707" y="2945"/>
                    <a:pt x="668" y="2514"/>
                    <a:pt x="629" y="2121"/>
                  </a:cubicBezTo>
                  <a:cubicBezTo>
                    <a:pt x="590" y="1807"/>
                    <a:pt x="668" y="1454"/>
                    <a:pt x="825" y="1140"/>
                  </a:cubicBezTo>
                  <a:cubicBezTo>
                    <a:pt x="972" y="805"/>
                    <a:pt x="1286" y="637"/>
                    <a:pt x="1594" y="637"/>
                  </a:cubicBezTo>
                  <a:close/>
                  <a:moveTo>
                    <a:pt x="1594" y="1"/>
                  </a:moveTo>
                  <a:cubicBezTo>
                    <a:pt x="1380" y="1"/>
                    <a:pt x="1167" y="63"/>
                    <a:pt x="982" y="197"/>
                  </a:cubicBezTo>
                  <a:cubicBezTo>
                    <a:pt x="472" y="512"/>
                    <a:pt x="158" y="1022"/>
                    <a:pt x="79" y="1571"/>
                  </a:cubicBezTo>
                  <a:cubicBezTo>
                    <a:pt x="1" y="2317"/>
                    <a:pt x="40" y="3063"/>
                    <a:pt x="197" y="3770"/>
                  </a:cubicBezTo>
                  <a:cubicBezTo>
                    <a:pt x="225" y="4050"/>
                    <a:pt x="353" y="4190"/>
                    <a:pt x="539" y="4190"/>
                  </a:cubicBezTo>
                  <a:cubicBezTo>
                    <a:pt x="613" y="4190"/>
                    <a:pt x="696" y="4168"/>
                    <a:pt x="786" y="4123"/>
                  </a:cubicBezTo>
                  <a:cubicBezTo>
                    <a:pt x="1532" y="3770"/>
                    <a:pt x="2278" y="3495"/>
                    <a:pt x="3063" y="3338"/>
                  </a:cubicBezTo>
                  <a:cubicBezTo>
                    <a:pt x="3494" y="3220"/>
                    <a:pt x="3612" y="2985"/>
                    <a:pt x="3494" y="2514"/>
                  </a:cubicBezTo>
                  <a:cubicBezTo>
                    <a:pt x="3416" y="2239"/>
                    <a:pt x="3298" y="2003"/>
                    <a:pt x="3220" y="1768"/>
                  </a:cubicBezTo>
                  <a:cubicBezTo>
                    <a:pt x="3063" y="1218"/>
                    <a:pt x="2788" y="708"/>
                    <a:pt x="2395" y="315"/>
                  </a:cubicBezTo>
                  <a:cubicBezTo>
                    <a:pt x="2171" y="113"/>
                    <a:pt x="1881" y="1"/>
                    <a:pt x="15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gf50d674c0d_0_486"/>
            <p:cNvSpPr/>
            <p:nvPr/>
          </p:nvSpPr>
          <p:spPr>
            <a:xfrm>
              <a:off x="4505400" y="4471025"/>
              <a:ext cx="90325" cy="98325"/>
            </a:xfrm>
            <a:custGeom>
              <a:rect b="b" l="l" r="r" t="t"/>
              <a:pathLst>
                <a:path extrusionOk="0" h="3933" w="3613">
                  <a:moveTo>
                    <a:pt x="1558" y="613"/>
                  </a:moveTo>
                  <a:cubicBezTo>
                    <a:pt x="1773" y="613"/>
                    <a:pt x="1997" y="780"/>
                    <a:pt x="2238" y="1115"/>
                  </a:cubicBezTo>
                  <a:cubicBezTo>
                    <a:pt x="2435" y="1468"/>
                    <a:pt x="2592" y="1861"/>
                    <a:pt x="2709" y="2253"/>
                  </a:cubicBezTo>
                  <a:cubicBezTo>
                    <a:pt x="2827" y="2489"/>
                    <a:pt x="2788" y="2646"/>
                    <a:pt x="2513" y="2724"/>
                  </a:cubicBezTo>
                  <a:cubicBezTo>
                    <a:pt x="2395" y="2764"/>
                    <a:pt x="2238" y="2803"/>
                    <a:pt x="2121" y="2881"/>
                  </a:cubicBezTo>
                  <a:lnTo>
                    <a:pt x="904" y="3235"/>
                  </a:lnTo>
                  <a:cubicBezTo>
                    <a:pt x="747" y="2685"/>
                    <a:pt x="707" y="2135"/>
                    <a:pt x="747" y="1586"/>
                  </a:cubicBezTo>
                  <a:cubicBezTo>
                    <a:pt x="747" y="1468"/>
                    <a:pt x="786" y="1350"/>
                    <a:pt x="864" y="1233"/>
                  </a:cubicBezTo>
                  <a:cubicBezTo>
                    <a:pt x="1092" y="819"/>
                    <a:pt x="1319" y="613"/>
                    <a:pt x="1558" y="613"/>
                  </a:cubicBezTo>
                  <a:close/>
                  <a:moveTo>
                    <a:pt x="1587" y="1"/>
                  </a:moveTo>
                  <a:cubicBezTo>
                    <a:pt x="1416" y="1"/>
                    <a:pt x="1247" y="45"/>
                    <a:pt x="1100" y="133"/>
                  </a:cubicBezTo>
                  <a:cubicBezTo>
                    <a:pt x="472" y="447"/>
                    <a:pt x="79" y="1036"/>
                    <a:pt x="40" y="1743"/>
                  </a:cubicBezTo>
                  <a:cubicBezTo>
                    <a:pt x="1" y="2175"/>
                    <a:pt x="40" y="2607"/>
                    <a:pt x="119" y="2999"/>
                  </a:cubicBezTo>
                  <a:cubicBezTo>
                    <a:pt x="222" y="3644"/>
                    <a:pt x="393" y="3933"/>
                    <a:pt x="742" y="3933"/>
                  </a:cubicBezTo>
                  <a:cubicBezTo>
                    <a:pt x="925" y="3933"/>
                    <a:pt x="1157" y="3854"/>
                    <a:pt x="1453" y="3706"/>
                  </a:cubicBezTo>
                  <a:lnTo>
                    <a:pt x="1571" y="3666"/>
                  </a:lnTo>
                  <a:cubicBezTo>
                    <a:pt x="1964" y="3431"/>
                    <a:pt x="2356" y="3274"/>
                    <a:pt x="2788" y="3195"/>
                  </a:cubicBezTo>
                  <a:cubicBezTo>
                    <a:pt x="3534" y="3078"/>
                    <a:pt x="3612" y="2881"/>
                    <a:pt x="3377" y="2175"/>
                  </a:cubicBezTo>
                  <a:cubicBezTo>
                    <a:pt x="3338" y="2096"/>
                    <a:pt x="3298" y="1978"/>
                    <a:pt x="3220" y="1821"/>
                  </a:cubicBezTo>
                  <a:cubicBezTo>
                    <a:pt x="3063" y="1272"/>
                    <a:pt x="2749" y="761"/>
                    <a:pt x="2356" y="369"/>
                  </a:cubicBezTo>
                  <a:cubicBezTo>
                    <a:pt x="2160" y="124"/>
                    <a:pt x="1872" y="1"/>
                    <a:pt x="15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gf50d674c0d_0_486"/>
            <p:cNvSpPr/>
            <p:nvPr/>
          </p:nvSpPr>
          <p:spPr>
            <a:xfrm>
              <a:off x="4607475" y="4047775"/>
              <a:ext cx="113875" cy="127150"/>
            </a:xfrm>
            <a:custGeom>
              <a:rect b="b" l="l" r="r" t="t"/>
              <a:pathLst>
                <a:path extrusionOk="0" h="5086" w="4555">
                  <a:moveTo>
                    <a:pt x="1863" y="672"/>
                  </a:moveTo>
                  <a:cubicBezTo>
                    <a:pt x="2149" y="672"/>
                    <a:pt x="2459" y="820"/>
                    <a:pt x="2748" y="1125"/>
                  </a:cubicBezTo>
                  <a:cubicBezTo>
                    <a:pt x="3141" y="1596"/>
                    <a:pt x="3455" y="2146"/>
                    <a:pt x="3730" y="2735"/>
                  </a:cubicBezTo>
                  <a:cubicBezTo>
                    <a:pt x="3848" y="3010"/>
                    <a:pt x="3769" y="3127"/>
                    <a:pt x="3494" y="3245"/>
                  </a:cubicBezTo>
                  <a:cubicBezTo>
                    <a:pt x="2709" y="3677"/>
                    <a:pt x="1924" y="4030"/>
                    <a:pt x="1100" y="4384"/>
                  </a:cubicBezTo>
                  <a:cubicBezTo>
                    <a:pt x="825" y="3638"/>
                    <a:pt x="746" y="2813"/>
                    <a:pt x="786" y="2028"/>
                  </a:cubicBezTo>
                  <a:cubicBezTo>
                    <a:pt x="825" y="1871"/>
                    <a:pt x="825" y="1714"/>
                    <a:pt x="903" y="1557"/>
                  </a:cubicBezTo>
                  <a:cubicBezTo>
                    <a:pt x="1089" y="978"/>
                    <a:pt x="1452" y="672"/>
                    <a:pt x="1863" y="672"/>
                  </a:cubicBezTo>
                  <a:close/>
                  <a:moveTo>
                    <a:pt x="1915" y="0"/>
                  </a:moveTo>
                  <a:cubicBezTo>
                    <a:pt x="1564" y="0"/>
                    <a:pt x="1214" y="129"/>
                    <a:pt x="943" y="379"/>
                  </a:cubicBezTo>
                  <a:cubicBezTo>
                    <a:pt x="589" y="694"/>
                    <a:pt x="314" y="1086"/>
                    <a:pt x="197" y="1557"/>
                  </a:cubicBezTo>
                  <a:cubicBezTo>
                    <a:pt x="0" y="2617"/>
                    <a:pt x="118" y="3677"/>
                    <a:pt x="511" y="4658"/>
                  </a:cubicBezTo>
                  <a:cubicBezTo>
                    <a:pt x="604" y="4962"/>
                    <a:pt x="684" y="5085"/>
                    <a:pt x="857" y="5085"/>
                  </a:cubicBezTo>
                  <a:cubicBezTo>
                    <a:pt x="975" y="5085"/>
                    <a:pt x="1136" y="5028"/>
                    <a:pt x="1374" y="4933"/>
                  </a:cubicBezTo>
                  <a:cubicBezTo>
                    <a:pt x="2159" y="4501"/>
                    <a:pt x="3062" y="4148"/>
                    <a:pt x="3887" y="3638"/>
                  </a:cubicBezTo>
                  <a:cubicBezTo>
                    <a:pt x="4476" y="3245"/>
                    <a:pt x="4554" y="3049"/>
                    <a:pt x="4240" y="2421"/>
                  </a:cubicBezTo>
                  <a:cubicBezTo>
                    <a:pt x="4005" y="1950"/>
                    <a:pt x="3730" y="1439"/>
                    <a:pt x="3416" y="1008"/>
                  </a:cubicBezTo>
                  <a:cubicBezTo>
                    <a:pt x="3259" y="733"/>
                    <a:pt x="3023" y="497"/>
                    <a:pt x="2788" y="301"/>
                  </a:cubicBezTo>
                  <a:cubicBezTo>
                    <a:pt x="2531" y="99"/>
                    <a:pt x="2222" y="0"/>
                    <a:pt x="19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gf50d674c0d_0_486"/>
            <p:cNvSpPr/>
            <p:nvPr/>
          </p:nvSpPr>
          <p:spPr>
            <a:xfrm>
              <a:off x="4491675" y="4116950"/>
              <a:ext cx="113850" cy="128150"/>
            </a:xfrm>
            <a:custGeom>
              <a:rect b="b" l="l" r="r" t="t"/>
              <a:pathLst>
                <a:path extrusionOk="0" h="5126" w="4554">
                  <a:moveTo>
                    <a:pt x="1824" y="583"/>
                  </a:moveTo>
                  <a:cubicBezTo>
                    <a:pt x="2069" y="583"/>
                    <a:pt x="2316" y="674"/>
                    <a:pt x="2513" y="871"/>
                  </a:cubicBezTo>
                  <a:cubicBezTo>
                    <a:pt x="3023" y="1303"/>
                    <a:pt x="3415" y="1852"/>
                    <a:pt x="3690" y="2441"/>
                  </a:cubicBezTo>
                  <a:cubicBezTo>
                    <a:pt x="3847" y="2677"/>
                    <a:pt x="3769" y="2991"/>
                    <a:pt x="3494" y="3108"/>
                  </a:cubicBezTo>
                  <a:cubicBezTo>
                    <a:pt x="2827" y="3501"/>
                    <a:pt x="2120" y="3854"/>
                    <a:pt x="1413" y="4208"/>
                  </a:cubicBezTo>
                  <a:cubicBezTo>
                    <a:pt x="1338" y="4245"/>
                    <a:pt x="1274" y="4263"/>
                    <a:pt x="1222" y="4263"/>
                  </a:cubicBezTo>
                  <a:cubicBezTo>
                    <a:pt x="1110" y="4263"/>
                    <a:pt x="1047" y="4184"/>
                    <a:pt x="1021" y="4051"/>
                  </a:cubicBezTo>
                  <a:cubicBezTo>
                    <a:pt x="825" y="3383"/>
                    <a:pt x="707" y="2716"/>
                    <a:pt x="707" y="2009"/>
                  </a:cubicBezTo>
                  <a:cubicBezTo>
                    <a:pt x="707" y="1813"/>
                    <a:pt x="746" y="1577"/>
                    <a:pt x="825" y="1381"/>
                  </a:cubicBezTo>
                  <a:cubicBezTo>
                    <a:pt x="951" y="877"/>
                    <a:pt x="1384" y="583"/>
                    <a:pt x="1824" y="583"/>
                  </a:cubicBezTo>
                  <a:close/>
                  <a:moveTo>
                    <a:pt x="1819" y="1"/>
                  </a:moveTo>
                  <a:cubicBezTo>
                    <a:pt x="1177" y="1"/>
                    <a:pt x="557" y="371"/>
                    <a:pt x="314" y="1028"/>
                  </a:cubicBezTo>
                  <a:cubicBezTo>
                    <a:pt x="79" y="1499"/>
                    <a:pt x="0" y="2009"/>
                    <a:pt x="79" y="2559"/>
                  </a:cubicBezTo>
                  <a:cubicBezTo>
                    <a:pt x="79" y="3187"/>
                    <a:pt x="236" y="3776"/>
                    <a:pt x="471" y="4365"/>
                  </a:cubicBezTo>
                  <a:cubicBezTo>
                    <a:pt x="471" y="4443"/>
                    <a:pt x="510" y="4522"/>
                    <a:pt x="510" y="4600"/>
                  </a:cubicBezTo>
                  <a:cubicBezTo>
                    <a:pt x="629" y="4956"/>
                    <a:pt x="734" y="5126"/>
                    <a:pt x="919" y="5126"/>
                  </a:cubicBezTo>
                  <a:cubicBezTo>
                    <a:pt x="1041" y="5126"/>
                    <a:pt x="1196" y="5054"/>
                    <a:pt x="1413" y="4914"/>
                  </a:cubicBezTo>
                  <a:cubicBezTo>
                    <a:pt x="1845" y="4639"/>
                    <a:pt x="2316" y="4365"/>
                    <a:pt x="2787" y="4129"/>
                  </a:cubicBezTo>
                  <a:cubicBezTo>
                    <a:pt x="3258" y="3933"/>
                    <a:pt x="3651" y="3658"/>
                    <a:pt x="4044" y="3344"/>
                  </a:cubicBezTo>
                  <a:cubicBezTo>
                    <a:pt x="4475" y="3108"/>
                    <a:pt x="4554" y="2598"/>
                    <a:pt x="4240" y="2245"/>
                  </a:cubicBezTo>
                  <a:cubicBezTo>
                    <a:pt x="4044" y="1891"/>
                    <a:pt x="3847" y="1577"/>
                    <a:pt x="3612" y="1263"/>
                  </a:cubicBezTo>
                  <a:cubicBezTo>
                    <a:pt x="3415" y="949"/>
                    <a:pt x="3180" y="674"/>
                    <a:pt x="2944" y="439"/>
                  </a:cubicBezTo>
                  <a:cubicBezTo>
                    <a:pt x="2616" y="140"/>
                    <a:pt x="2213" y="1"/>
                    <a:pt x="1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gf50d674c0d_0_486"/>
            <p:cNvSpPr/>
            <p:nvPr/>
          </p:nvSpPr>
          <p:spPr>
            <a:xfrm>
              <a:off x="4401375" y="4211475"/>
              <a:ext cx="82475" cy="104250"/>
            </a:xfrm>
            <a:custGeom>
              <a:rect b="b" l="l" r="r" t="t"/>
              <a:pathLst>
                <a:path extrusionOk="0" h="4170" w="3299">
                  <a:moveTo>
                    <a:pt x="1254" y="630"/>
                  </a:moveTo>
                  <a:cubicBezTo>
                    <a:pt x="1397" y="630"/>
                    <a:pt x="1559" y="705"/>
                    <a:pt x="1728" y="858"/>
                  </a:cubicBezTo>
                  <a:cubicBezTo>
                    <a:pt x="2081" y="1251"/>
                    <a:pt x="2356" y="1683"/>
                    <a:pt x="2631" y="2154"/>
                  </a:cubicBezTo>
                  <a:cubicBezTo>
                    <a:pt x="2709" y="2311"/>
                    <a:pt x="2591" y="2389"/>
                    <a:pt x="2474" y="2507"/>
                  </a:cubicBezTo>
                  <a:cubicBezTo>
                    <a:pt x="2003" y="2860"/>
                    <a:pt x="1532" y="3174"/>
                    <a:pt x="1021" y="3489"/>
                  </a:cubicBezTo>
                  <a:lnTo>
                    <a:pt x="1021" y="3449"/>
                  </a:lnTo>
                  <a:cubicBezTo>
                    <a:pt x="746" y="2703"/>
                    <a:pt x="668" y="1918"/>
                    <a:pt x="786" y="1172"/>
                  </a:cubicBezTo>
                  <a:cubicBezTo>
                    <a:pt x="857" y="813"/>
                    <a:pt x="1031" y="630"/>
                    <a:pt x="1254" y="630"/>
                  </a:cubicBezTo>
                  <a:close/>
                  <a:moveTo>
                    <a:pt x="1142" y="0"/>
                  </a:moveTo>
                  <a:cubicBezTo>
                    <a:pt x="1049" y="0"/>
                    <a:pt x="956" y="11"/>
                    <a:pt x="864" y="34"/>
                  </a:cubicBezTo>
                  <a:cubicBezTo>
                    <a:pt x="393" y="230"/>
                    <a:pt x="118" y="662"/>
                    <a:pt x="118" y="1172"/>
                  </a:cubicBezTo>
                  <a:cubicBezTo>
                    <a:pt x="1" y="1918"/>
                    <a:pt x="79" y="2703"/>
                    <a:pt x="315" y="3449"/>
                  </a:cubicBezTo>
                  <a:cubicBezTo>
                    <a:pt x="503" y="3944"/>
                    <a:pt x="635" y="4170"/>
                    <a:pt x="846" y="4170"/>
                  </a:cubicBezTo>
                  <a:cubicBezTo>
                    <a:pt x="987" y="4170"/>
                    <a:pt x="1163" y="4070"/>
                    <a:pt x="1414" y="3881"/>
                  </a:cubicBezTo>
                  <a:cubicBezTo>
                    <a:pt x="1924" y="3489"/>
                    <a:pt x="2434" y="3096"/>
                    <a:pt x="2984" y="2743"/>
                  </a:cubicBezTo>
                  <a:cubicBezTo>
                    <a:pt x="3220" y="2625"/>
                    <a:pt x="3298" y="2311"/>
                    <a:pt x="3141" y="2115"/>
                  </a:cubicBezTo>
                  <a:cubicBezTo>
                    <a:pt x="2906" y="1486"/>
                    <a:pt x="2552" y="976"/>
                    <a:pt x="2120" y="505"/>
                  </a:cubicBezTo>
                  <a:cubicBezTo>
                    <a:pt x="1899" y="189"/>
                    <a:pt x="1525" y="0"/>
                    <a:pt x="11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gf50d674c0d_0_486"/>
            <p:cNvSpPr/>
            <p:nvPr/>
          </p:nvSpPr>
          <p:spPr>
            <a:xfrm>
              <a:off x="4443575" y="3949950"/>
              <a:ext cx="109950" cy="127300"/>
            </a:xfrm>
            <a:custGeom>
              <a:rect b="b" l="l" r="r" t="t"/>
              <a:pathLst>
                <a:path extrusionOk="0" h="5092" w="4398">
                  <a:moveTo>
                    <a:pt x="1572" y="642"/>
                  </a:moveTo>
                  <a:cubicBezTo>
                    <a:pt x="1649" y="642"/>
                    <a:pt x="1728" y="655"/>
                    <a:pt x="1806" y="681"/>
                  </a:cubicBezTo>
                  <a:cubicBezTo>
                    <a:pt x="2003" y="759"/>
                    <a:pt x="2199" y="916"/>
                    <a:pt x="2356" y="1073"/>
                  </a:cubicBezTo>
                  <a:cubicBezTo>
                    <a:pt x="2749" y="1584"/>
                    <a:pt x="3141" y="2133"/>
                    <a:pt x="3455" y="2722"/>
                  </a:cubicBezTo>
                  <a:cubicBezTo>
                    <a:pt x="3573" y="2801"/>
                    <a:pt x="3573" y="2997"/>
                    <a:pt x="3416" y="3076"/>
                  </a:cubicBezTo>
                  <a:cubicBezTo>
                    <a:pt x="2906" y="3586"/>
                    <a:pt x="2317" y="4057"/>
                    <a:pt x="1649" y="4410"/>
                  </a:cubicBezTo>
                  <a:cubicBezTo>
                    <a:pt x="1296" y="3664"/>
                    <a:pt x="982" y="2879"/>
                    <a:pt x="746" y="2055"/>
                  </a:cubicBezTo>
                  <a:cubicBezTo>
                    <a:pt x="629" y="1584"/>
                    <a:pt x="786" y="1073"/>
                    <a:pt x="1139" y="799"/>
                  </a:cubicBezTo>
                  <a:cubicBezTo>
                    <a:pt x="1270" y="694"/>
                    <a:pt x="1418" y="642"/>
                    <a:pt x="1572" y="642"/>
                  </a:cubicBezTo>
                  <a:close/>
                  <a:moveTo>
                    <a:pt x="1507" y="0"/>
                  </a:moveTo>
                  <a:cubicBezTo>
                    <a:pt x="1286" y="0"/>
                    <a:pt x="1072" y="80"/>
                    <a:pt x="903" y="249"/>
                  </a:cubicBezTo>
                  <a:cubicBezTo>
                    <a:pt x="315" y="681"/>
                    <a:pt x="1" y="1388"/>
                    <a:pt x="158" y="2094"/>
                  </a:cubicBezTo>
                  <a:cubicBezTo>
                    <a:pt x="197" y="2487"/>
                    <a:pt x="354" y="2840"/>
                    <a:pt x="472" y="3233"/>
                  </a:cubicBezTo>
                  <a:cubicBezTo>
                    <a:pt x="668" y="3782"/>
                    <a:pt x="903" y="4292"/>
                    <a:pt x="1218" y="4803"/>
                  </a:cubicBezTo>
                  <a:cubicBezTo>
                    <a:pt x="1330" y="5005"/>
                    <a:pt x="1391" y="5092"/>
                    <a:pt x="1496" y="5092"/>
                  </a:cubicBezTo>
                  <a:cubicBezTo>
                    <a:pt x="1575" y="5092"/>
                    <a:pt x="1678" y="5044"/>
                    <a:pt x="1846" y="4960"/>
                  </a:cubicBezTo>
                  <a:cubicBezTo>
                    <a:pt x="2709" y="4489"/>
                    <a:pt x="3377" y="3743"/>
                    <a:pt x="4162" y="3193"/>
                  </a:cubicBezTo>
                  <a:cubicBezTo>
                    <a:pt x="4397" y="3036"/>
                    <a:pt x="4280" y="2801"/>
                    <a:pt x="4162" y="2604"/>
                  </a:cubicBezTo>
                  <a:cubicBezTo>
                    <a:pt x="3769" y="1898"/>
                    <a:pt x="3298" y="1270"/>
                    <a:pt x="2788" y="681"/>
                  </a:cubicBezTo>
                  <a:cubicBezTo>
                    <a:pt x="2552" y="406"/>
                    <a:pt x="2277" y="210"/>
                    <a:pt x="1924" y="92"/>
                  </a:cubicBezTo>
                  <a:cubicBezTo>
                    <a:pt x="1788" y="32"/>
                    <a:pt x="1646" y="0"/>
                    <a:pt x="15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gf50d674c0d_0_486"/>
            <p:cNvSpPr/>
            <p:nvPr/>
          </p:nvSpPr>
          <p:spPr>
            <a:xfrm>
              <a:off x="4361150" y="4064375"/>
              <a:ext cx="89325" cy="106875"/>
            </a:xfrm>
            <a:custGeom>
              <a:rect b="b" l="l" r="r" t="t"/>
              <a:pathLst>
                <a:path extrusionOk="0" h="4275" w="3573">
                  <a:moveTo>
                    <a:pt x="1242" y="630"/>
                  </a:moveTo>
                  <a:cubicBezTo>
                    <a:pt x="1477" y="630"/>
                    <a:pt x="1750" y="770"/>
                    <a:pt x="2002" y="1050"/>
                  </a:cubicBezTo>
                  <a:cubicBezTo>
                    <a:pt x="2238" y="1325"/>
                    <a:pt x="2473" y="1600"/>
                    <a:pt x="2670" y="1914"/>
                  </a:cubicBezTo>
                  <a:cubicBezTo>
                    <a:pt x="2787" y="2110"/>
                    <a:pt x="2827" y="2228"/>
                    <a:pt x="2630" y="2385"/>
                  </a:cubicBezTo>
                  <a:cubicBezTo>
                    <a:pt x="2198" y="2777"/>
                    <a:pt x="1767" y="3131"/>
                    <a:pt x="1335" y="3445"/>
                  </a:cubicBezTo>
                  <a:cubicBezTo>
                    <a:pt x="1060" y="2856"/>
                    <a:pt x="824" y="2267"/>
                    <a:pt x="667" y="1678"/>
                  </a:cubicBezTo>
                  <a:cubicBezTo>
                    <a:pt x="628" y="1325"/>
                    <a:pt x="550" y="932"/>
                    <a:pt x="981" y="697"/>
                  </a:cubicBezTo>
                  <a:cubicBezTo>
                    <a:pt x="1060" y="652"/>
                    <a:pt x="1148" y="630"/>
                    <a:pt x="1242" y="630"/>
                  </a:cubicBezTo>
                  <a:close/>
                  <a:moveTo>
                    <a:pt x="1219" y="1"/>
                  </a:moveTo>
                  <a:cubicBezTo>
                    <a:pt x="900" y="1"/>
                    <a:pt x="587" y="133"/>
                    <a:pt x="393" y="383"/>
                  </a:cubicBezTo>
                  <a:cubicBezTo>
                    <a:pt x="118" y="697"/>
                    <a:pt x="0" y="1089"/>
                    <a:pt x="39" y="1482"/>
                  </a:cubicBezTo>
                  <a:cubicBezTo>
                    <a:pt x="39" y="1992"/>
                    <a:pt x="157" y="2503"/>
                    <a:pt x="353" y="2974"/>
                  </a:cubicBezTo>
                  <a:cubicBezTo>
                    <a:pt x="471" y="3366"/>
                    <a:pt x="667" y="3720"/>
                    <a:pt x="942" y="4073"/>
                  </a:cubicBezTo>
                  <a:cubicBezTo>
                    <a:pt x="1017" y="4197"/>
                    <a:pt x="1107" y="4274"/>
                    <a:pt x="1223" y="4274"/>
                  </a:cubicBezTo>
                  <a:cubicBezTo>
                    <a:pt x="1290" y="4274"/>
                    <a:pt x="1366" y="4248"/>
                    <a:pt x="1453" y="4191"/>
                  </a:cubicBezTo>
                  <a:cubicBezTo>
                    <a:pt x="2081" y="3680"/>
                    <a:pt x="2709" y="3170"/>
                    <a:pt x="3298" y="2620"/>
                  </a:cubicBezTo>
                  <a:cubicBezTo>
                    <a:pt x="3533" y="2424"/>
                    <a:pt x="3572" y="2110"/>
                    <a:pt x="3376" y="1875"/>
                  </a:cubicBezTo>
                  <a:cubicBezTo>
                    <a:pt x="3023" y="1443"/>
                    <a:pt x="2748" y="1011"/>
                    <a:pt x="2395" y="618"/>
                  </a:cubicBezTo>
                  <a:cubicBezTo>
                    <a:pt x="2159" y="383"/>
                    <a:pt x="1924" y="187"/>
                    <a:pt x="1610" y="69"/>
                  </a:cubicBezTo>
                  <a:cubicBezTo>
                    <a:pt x="1484" y="23"/>
                    <a:pt x="1351" y="1"/>
                    <a:pt x="12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f50d674c0d_12_70"/>
          <p:cNvSpPr txBox="1"/>
          <p:nvPr>
            <p:ph type="title"/>
          </p:nvPr>
        </p:nvSpPr>
        <p:spPr>
          <a:xfrm>
            <a:off x="410275" y="266675"/>
            <a:ext cx="8229600" cy="52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sections, the test cases were divided</a:t>
            </a:r>
            <a:endParaRPr/>
          </a:p>
        </p:txBody>
      </p:sp>
      <p:pic>
        <p:nvPicPr>
          <p:cNvPr id="606" name="Google Shape;606;gf50d674c0d_12_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4275" y="856938"/>
            <a:ext cx="6419850" cy="41814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7" name="Google Shape;607;gf50d674c0d_12_70"/>
          <p:cNvGrpSpPr/>
          <p:nvPr/>
        </p:nvGrpSpPr>
        <p:grpSpPr>
          <a:xfrm rot="138082">
            <a:off x="7275623" y="811278"/>
            <a:ext cx="1056863" cy="1052031"/>
            <a:chOff x="3718400" y="1982875"/>
            <a:chExt cx="1711246" cy="1703423"/>
          </a:xfrm>
        </p:grpSpPr>
        <p:sp>
          <p:nvSpPr>
            <p:cNvPr id="608" name="Google Shape;608;gf50d674c0d_12_70"/>
            <p:cNvSpPr/>
            <p:nvPr/>
          </p:nvSpPr>
          <p:spPr>
            <a:xfrm>
              <a:off x="4437530" y="3491325"/>
              <a:ext cx="292427" cy="194973"/>
            </a:xfrm>
            <a:custGeom>
              <a:rect b="b" l="l" r="r" t="t"/>
              <a:pathLst>
                <a:path extrusionOk="0" h="2939" w="4408">
                  <a:moveTo>
                    <a:pt x="1" y="1"/>
                  </a:moveTo>
                  <a:lnTo>
                    <a:pt x="1" y="853"/>
                  </a:lnTo>
                  <a:cubicBezTo>
                    <a:pt x="1" y="1999"/>
                    <a:pt x="941" y="2939"/>
                    <a:pt x="2116" y="2939"/>
                  </a:cubicBezTo>
                  <a:lnTo>
                    <a:pt x="2322" y="2939"/>
                  </a:lnTo>
                  <a:cubicBezTo>
                    <a:pt x="3467" y="2939"/>
                    <a:pt x="4408" y="1999"/>
                    <a:pt x="4408" y="853"/>
                  </a:cubicBezTo>
                  <a:lnTo>
                    <a:pt x="44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gf50d674c0d_12_70"/>
            <p:cNvSpPr/>
            <p:nvPr/>
          </p:nvSpPr>
          <p:spPr>
            <a:xfrm>
              <a:off x="4476538" y="3310083"/>
              <a:ext cx="9818" cy="181307"/>
            </a:xfrm>
            <a:custGeom>
              <a:rect b="b" l="l" r="r" t="t"/>
              <a:pathLst>
                <a:path extrusionOk="0" fill="none" h="2733" w="148">
                  <a:moveTo>
                    <a:pt x="147" y="2733"/>
                  </a:moveTo>
                  <a:lnTo>
                    <a:pt x="1" y="1"/>
                  </a:lnTo>
                </a:path>
              </a:pathLst>
            </a:custGeom>
            <a:noFill/>
            <a:ln cap="flat" cmpd="sng" w="9550">
              <a:solidFill>
                <a:schemeClr val="accent5"/>
              </a:solidFill>
              <a:prstDash val="solid"/>
              <a:miter lim="2937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gf50d674c0d_12_70"/>
            <p:cNvSpPr/>
            <p:nvPr/>
          </p:nvSpPr>
          <p:spPr>
            <a:xfrm>
              <a:off x="4692874" y="3335425"/>
              <a:ext cx="9818" cy="181307"/>
            </a:xfrm>
            <a:custGeom>
              <a:rect b="b" l="l" r="r" t="t"/>
              <a:pathLst>
                <a:path extrusionOk="0" fill="none" h="2733" w="148">
                  <a:moveTo>
                    <a:pt x="0" y="2733"/>
                  </a:moveTo>
                  <a:lnTo>
                    <a:pt x="147" y="1"/>
                  </a:lnTo>
                </a:path>
              </a:pathLst>
            </a:custGeom>
            <a:noFill/>
            <a:ln cap="flat" cmpd="sng" w="9550">
              <a:solidFill>
                <a:schemeClr val="accent5"/>
              </a:solidFill>
              <a:prstDash val="solid"/>
              <a:miter lim="2937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gf50d674c0d_12_70"/>
            <p:cNvSpPr/>
            <p:nvPr/>
          </p:nvSpPr>
          <p:spPr>
            <a:xfrm>
              <a:off x="3718400" y="1994617"/>
              <a:ext cx="767952" cy="1315522"/>
            </a:xfrm>
            <a:custGeom>
              <a:rect b="b" l="l" r="r" t="t"/>
              <a:pathLst>
                <a:path extrusionOk="0" h="19830" w="11576">
                  <a:moveTo>
                    <a:pt x="10841" y="264"/>
                  </a:moveTo>
                  <a:cubicBezTo>
                    <a:pt x="11076" y="118"/>
                    <a:pt x="11311" y="29"/>
                    <a:pt x="11575" y="0"/>
                  </a:cubicBezTo>
                  <a:cubicBezTo>
                    <a:pt x="7609" y="764"/>
                    <a:pt x="3820" y="4407"/>
                    <a:pt x="3761" y="8755"/>
                  </a:cubicBezTo>
                  <a:cubicBezTo>
                    <a:pt x="3673" y="14571"/>
                    <a:pt x="9313" y="18860"/>
                    <a:pt x="10694" y="19830"/>
                  </a:cubicBezTo>
                  <a:cubicBezTo>
                    <a:pt x="1" y="6081"/>
                    <a:pt x="10841" y="264"/>
                    <a:pt x="10841" y="2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gf50d674c0d_12_70"/>
            <p:cNvSpPr/>
            <p:nvPr/>
          </p:nvSpPr>
          <p:spPr>
            <a:xfrm>
              <a:off x="4028276" y="1982875"/>
              <a:ext cx="547703" cy="1331178"/>
            </a:xfrm>
            <a:custGeom>
              <a:rect b="b" l="l" r="r" t="t"/>
              <a:pathLst>
                <a:path extrusionOk="0" h="20066" w="8256">
                  <a:moveTo>
                    <a:pt x="6758" y="20066"/>
                  </a:moveTo>
                  <a:lnTo>
                    <a:pt x="7727" y="20066"/>
                  </a:lnTo>
                  <a:cubicBezTo>
                    <a:pt x="4055" y="6376"/>
                    <a:pt x="8050" y="89"/>
                    <a:pt x="8050" y="89"/>
                  </a:cubicBezTo>
                  <a:cubicBezTo>
                    <a:pt x="8109" y="60"/>
                    <a:pt x="8197" y="30"/>
                    <a:pt x="8256" y="1"/>
                  </a:cubicBezTo>
                  <a:cubicBezTo>
                    <a:pt x="7903" y="1"/>
                    <a:pt x="7521" y="30"/>
                    <a:pt x="7169" y="89"/>
                  </a:cubicBezTo>
                  <a:lnTo>
                    <a:pt x="7404" y="60"/>
                  </a:lnTo>
                  <a:cubicBezTo>
                    <a:pt x="1" y="5818"/>
                    <a:pt x="6199" y="18920"/>
                    <a:pt x="6758" y="2006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gf50d674c0d_12_70"/>
            <p:cNvSpPr/>
            <p:nvPr/>
          </p:nvSpPr>
          <p:spPr>
            <a:xfrm>
              <a:off x="4632438" y="1986789"/>
              <a:ext cx="555531" cy="1329188"/>
            </a:xfrm>
            <a:custGeom>
              <a:rect b="b" l="l" r="r" t="t"/>
              <a:pathLst>
                <a:path extrusionOk="0" h="20036" w="8374">
                  <a:moveTo>
                    <a:pt x="1" y="20036"/>
                  </a:moveTo>
                  <a:lnTo>
                    <a:pt x="970" y="20036"/>
                  </a:lnTo>
                  <a:cubicBezTo>
                    <a:pt x="1616" y="18890"/>
                    <a:pt x="8373" y="6111"/>
                    <a:pt x="1176" y="206"/>
                  </a:cubicBezTo>
                  <a:lnTo>
                    <a:pt x="1235" y="206"/>
                  </a:lnTo>
                  <a:cubicBezTo>
                    <a:pt x="853" y="118"/>
                    <a:pt x="441" y="30"/>
                    <a:pt x="59" y="1"/>
                  </a:cubicBezTo>
                  <a:lnTo>
                    <a:pt x="89" y="1"/>
                  </a:lnTo>
                  <a:cubicBezTo>
                    <a:pt x="3173" y="5994"/>
                    <a:pt x="177" y="19272"/>
                    <a:pt x="1" y="200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gf50d674c0d_12_70"/>
            <p:cNvSpPr/>
            <p:nvPr/>
          </p:nvSpPr>
          <p:spPr>
            <a:xfrm>
              <a:off x="4749396" y="2021883"/>
              <a:ext cx="680250" cy="1288256"/>
            </a:xfrm>
            <a:custGeom>
              <a:rect b="b" l="l" r="r" t="t"/>
              <a:pathLst>
                <a:path extrusionOk="0" h="19419" w="10254">
                  <a:moveTo>
                    <a:pt x="0" y="19419"/>
                  </a:moveTo>
                  <a:cubicBezTo>
                    <a:pt x="1440" y="18361"/>
                    <a:pt x="6816" y="14013"/>
                    <a:pt x="6992" y="8608"/>
                  </a:cubicBezTo>
                  <a:cubicBezTo>
                    <a:pt x="7110" y="4730"/>
                    <a:pt x="4054" y="1293"/>
                    <a:pt x="500" y="0"/>
                  </a:cubicBezTo>
                  <a:cubicBezTo>
                    <a:pt x="1763" y="794"/>
                    <a:pt x="10253" y="6992"/>
                    <a:pt x="0" y="194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gf50d674c0d_12_70"/>
            <p:cNvSpPr/>
            <p:nvPr/>
          </p:nvSpPr>
          <p:spPr>
            <a:xfrm>
              <a:off x="3718400" y="1988713"/>
              <a:ext cx="801056" cy="1325341"/>
            </a:xfrm>
            <a:custGeom>
              <a:rect b="b" l="l" r="r" t="t"/>
              <a:pathLst>
                <a:path extrusionOk="0" h="19978" w="12075">
                  <a:moveTo>
                    <a:pt x="11429" y="19978"/>
                  </a:moveTo>
                  <a:cubicBezTo>
                    <a:pt x="10870" y="18832"/>
                    <a:pt x="4672" y="5700"/>
                    <a:pt x="12075" y="1"/>
                  </a:cubicBezTo>
                  <a:lnTo>
                    <a:pt x="11840" y="30"/>
                  </a:lnTo>
                  <a:lnTo>
                    <a:pt x="11605" y="60"/>
                  </a:lnTo>
                  <a:cubicBezTo>
                    <a:pt x="11340" y="118"/>
                    <a:pt x="11076" y="207"/>
                    <a:pt x="10870" y="324"/>
                  </a:cubicBezTo>
                  <a:cubicBezTo>
                    <a:pt x="10870" y="324"/>
                    <a:pt x="1" y="6141"/>
                    <a:pt x="10694" y="19919"/>
                  </a:cubicBezTo>
                  <a:lnTo>
                    <a:pt x="10753" y="199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gf50d674c0d_12_70"/>
            <p:cNvSpPr/>
            <p:nvPr/>
          </p:nvSpPr>
          <p:spPr>
            <a:xfrm>
              <a:off x="4696788" y="1998465"/>
              <a:ext cx="732858" cy="1319503"/>
            </a:xfrm>
            <a:custGeom>
              <a:rect b="b" l="l" r="r" t="t"/>
              <a:pathLst>
                <a:path extrusionOk="0" h="19890" w="11047">
                  <a:moveTo>
                    <a:pt x="206" y="30"/>
                  </a:moveTo>
                  <a:cubicBezTo>
                    <a:pt x="7403" y="5964"/>
                    <a:pt x="646" y="18714"/>
                    <a:pt x="0" y="19860"/>
                  </a:cubicBezTo>
                  <a:lnTo>
                    <a:pt x="646" y="19860"/>
                  </a:lnTo>
                  <a:lnTo>
                    <a:pt x="646" y="19889"/>
                  </a:lnTo>
                  <a:lnTo>
                    <a:pt x="793" y="19772"/>
                  </a:lnTo>
                  <a:cubicBezTo>
                    <a:pt x="11046" y="7345"/>
                    <a:pt x="2556" y="1147"/>
                    <a:pt x="1322" y="353"/>
                  </a:cubicBezTo>
                  <a:cubicBezTo>
                    <a:pt x="970" y="236"/>
                    <a:pt x="617" y="118"/>
                    <a:pt x="265" y="30"/>
                  </a:cubicBezTo>
                  <a:cubicBezTo>
                    <a:pt x="176" y="1"/>
                    <a:pt x="206" y="30"/>
                    <a:pt x="206" y="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gf50d674c0d_12_70"/>
            <p:cNvSpPr/>
            <p:nvPr/>
          </p:nvSpPr>
          <p:spPr>
            <a:xfrm>
              <a:off x="4297220" y="1984865"/>
              <a:ext cx="545779" cy="1329188"/>
            </a:xfrm>
            <a:custGeom>
              <a:rect b="b" l="l" r="r" t="t"/>
              <a:pathLst>
                <a:path extrusionOk="0" h="20036" w="8227">
                  <a:moveTo>
                    <a:pt x="3673" y="20036"/>
                  </a:moveTo>
                  <a:lnTo>
                    <a:pt x="5054" y="20036"/>
                  </a:lnTo>
                  <a:cubicBezTo>
                    <a:pt x="5230" y="19272"/>
                    <a:pt x="8226" y="6023"/>
                    <a:pt x="5142" y="30"/>
                  </a:cubicBezTo>
                  <a:lnTo>
                    <a:pt x="5112" y="30"/>
                  </a:lnTo>
                  <a:cubicBezTo>
                    <a:pt x="4907" y="0"/>
                    <a:pt x="4701" y="0"/>
                    <a:pt x="4466" y="0"/>
                  </a:cubicBezTo>
                  <a:lnTo>
                    <a:pt x="4231" y="0"/>
                  </a:lnTo>
                  <a:cubicBezTo>
                    <a:pt x="4143" y="0"/>
                    <a:pt x="4055" y="30"/>
                    <a:pt x="3996" y="88"/>
                  </a:cubicBezTo>
                  <a:cubicBezTo>
                    <a:pt x="3996" y="88"/>
                    <a:pt x="1" y="6375"/>
                    <a:pt x="3673" y="200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gf50d674c0d_12_70"/>
            <p:cNvSpPr/>
            <p:nvPr/>
          </p:nvSpPr>
          <p:spPr>
            <a:xfrm>
              <a:off x="4373246" y="3271141"/>
              <a:ext cx="421060" cy="95530"/>
            </a:xfrm>
            <a:custGeom>
              <a:rect b="b" l="l" r="r" t="t"/>
              <a:pathLst>
                <a:path extrusionOk="0" h="1440" w="6347">
                  <a:moveTo>
                    <a:pt x="5318" y="1440"/>
                  </a:moveTo>
                  <a:lnTo>
                    <a:pt x="1058" y="1381"/>
                  </a:lnTo>
                  <a:lnTo>
                    <a:pt x="1" y="0"/>
                  </a:lnTo>
                  <a:lnTo>
                    <a:pt x="6346" y="8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9" name="Google Shape;619;gf50d674c0d_12_70"/>
          <p:cNvGrpSpPr/>
          <p:nvPr/>
        </p:nvGrpSpPr>
        <p:grpSpPr>
          <a:xfrm>
            <a:off x="191575" y="3188075"/>
            <a:ext cx="1519700" cy="1456125"/>
            <a:chOff x="706675" y="-487312"/>
            <a:chExt cx="1519700" cy="1456125"/>
          </a:xfrm>
        </p:grpSpPr>
        <p:sp>
          <p:nvSpPr>
            <p:cNvPr id="620" name="Google Shape;620;gf50d674c0d_12_70"/>
            <p:cNvSpPr/>
            <p:nvPr/>
          </p:nvSpPr>
          <p:spPr>
            <a:xfrm>
              <a:off x="775850" y="-418237"/>
              <a:ext cx="1450525" cy="1387050"/>
            </a:xfrm>
            <a:custGeom>
              <a:rect b="b" l="l" r="r" t="t"/>
              <a:pathLst>
                <a:path extrusionOk="0" h="55482" w="58021">
                  <a:moveTo>
                    <a:pt x="36288" y="49010"/>
                  </a:moveTo>
                  <a:lnTo>
                    <a:pt x="36323" y="49045"/>
                  </a:lnTo>
                  <a:cubicBezTo>
                    <a:pt x="36233" y="49063"/>
                    <a:pt x="36157" y="49074"/>
                    <a:pt x="36124" y="49074"/>
                  </a:cubicBezTo>
                  <a:cubicBezTo>
                    <a:pt x="36080" y="49074"/>
                    <a:pt x="36113" y="49055"/>
                    <a:pt x="36288" y="49010"/>
                  </a:cubicBezTo>
                  <a:close/>
                  <a:moveTo>
                    <a:pt x="9118" y="1"/>
                  </a:moveTo>
                  <a:cubicBezTo>
                    <a:pt x="7699" y="1"/>
                    <a:pt x="6303" y="303"/>
                    <a:pt x="4964" y="995"/>
                  </a:cubicBezTo>
                  <a:cubicBezTo>
                    <a:pt x="3734" y="1434"/>
                    <a:pt x="2767" y="2400"/>
                    <a:pt x="2328" y="3586"/>
                  </a:cubicBezTo>
                  <a:cubicBezTo>
                    <a:pt x="0" y="8022"/>
                    <a:pt x="2196" y="12678"/>
                    <a:pt x="4788" y="16938"/>
                  </a:cubicBezTo>
                  <a:cubicBezTo>
                    <a:pt x="6149" y="19090"/>
                    <a:pt x="7687" y="21067"/>
                    <a:pt x="9400" y="22912"/>
                  </a:cubicBezTo>
                  <a:cubicBezTo>
                    <a:pt x="8038" y="23746"/>
                    <a:pt x="7028" y="25064"/>
                    <a:pt x="6633" y="26601"/>
                  </a:cubicBezTo>
                  <a:cubicBezTo>
                    <a:pt x="6193" y="28138"/>
                    <a:pt x="6413" y="29807"/>
                    <a:pt x="7204" y="31169"/>
                  </a:cubicBezTo>
                  <a:cubicBezTo>
                    <a:pt x="5666" y="32003"/>
                    <a:pt x="4568" y="33409"/>
                    <a:pt x="4173" y="35078"/>
                  </a:cubicBezTo>
                  <a:cubicBezTo>
                    <a:pt x="3426" y="37933"/>
                    <a:pt x="4744" y="40085"/>
                    <a:pt x="6501" y="41974"/>
                  </a:cubicBezTo>
                  <a:cubicBezTo>
                    <a:pt x="5578" y="45268"/>
                    <a:pt x="4832" y="48430"/>
                    <a:pt x="7511" y="51329"/>
                  </a:cubicBezTo>
                  <a:cubicBezTo>
                    <a:pt x="9245" y="53211"/>
                    <a:pt x="11214" y="54177"/>
                    <a:pt x="13123" y="54177"/>
                  </a:cubicBezTo>
                  <a:cubicBezTo>
                    <a:pt x="15177" y="54177"/>
                    <a:pt x="17163" y="53058"/>
                    <a:pt x="18711" y="50758"/>
                  </a:cubicBezTo>
                  <a:cubicBezTo>
                    <a:pt x="21434" y="46717"/>
                    <a:pt x="24069" y="42632"/>
                    <a:pt x="26705" y="38548"/>
                  </a:cubicBezTo>
                  <a:lnTo>
                    <a:pt x="32019" y="42940"/>
                  </a:lnTo>
                  <a:cubicBezTo>
                    <a:pt x="31668" y="44082"/>
                    <a:pt x="31404" y="45224"/>
                    <a:pt x="31360" y="46366"/>
                  </a:cubicBezTo>
                  <a:cubicBezTo>
                    <a:pt x="31229" y="49440"/>
                    <a:pt x="33161" y="51988"/>
                    <a:pt x="35401" y="53920"/>
                  </a:cubicBezTo>
                  <a:cubicBezTo>
                    <a:pt x="36608" y="54976"/>
                    <a:pt x="37961" y="55482"/>
                    <a:pt x="39289" y="55482"/>
                  </a:cubicBezTo>
                  <a:cubicBezTo>
                    <a:pt x="41054" y="55482"/>
                    <a:pt x="42776" y="54589"/>
                    <a:pt x="44054" y="52910"/>
                  </a:cubicBezTo>
                  <a:cubicBezTo>
                    <a:pt x="44493" y="52339"/>
                    <a:pt x="44888" y="51724"/>
                    <a:pt x="45327" y="51153"/>
                  </a:cubicBezTo>
                  <a:cubicBezTo>
                    <a:pt x="45681" y="51214"/>
                    <a:pt x="46037" y="51244"/>
                    <a:pt x="46391" y="51244"/>
                  </a:cubicBezTo>
                  <a:cubicBezTo>
                    <a:pt x="47837" y="51244"/>
                    <a:pt x="49249" y="50744"/>
                    <a:pt x="50378" y="49792"/>
                  </a:cubicBezTo>
                  <a:cubicBezTo>
                    <a:pt x="52047" y="48342"/>
                    <a:pt x="52838" y="46190"/>
                    <a:pt x="52487" y="43994"/>
                  </a:cubicBezTo>
                  <a:cubicBezTo>
                    <a:pt x="53102" y="43599"/>
                    <a:pt x="53673" y="43159"/>
                    <a:pt x="54287" y="42720"/>
                  </a:cubicBezTo>
                  <a:cubicBezTo>
                    <a:pt x="57274" y="40480"/>
                    <a:pt x="57713" y="36835"/>
                    <a:pt x="55254" y="34024"/>
                  </a:cubicBezTo>
                  <a:cubicBezTo>
                    <a:pt x="53322" y="31877"/>
                    <a:pt x="50970" y="30024"/>
                    <a:pt x="47952" y="30024"/>
                  </a:cubicBezTo>
                  <a:cubicBezTo>
                    <a:pt x="47883" y="30024"/>
                    <a:pt x="47813" y="30025"/>
                    <a:pt x="47743" y="30027"/>
                  </a:cubicBezTo>
                  <a:cubicBezTo>
                    <a:pt x="46601" y="30115"/>
                    <a:pt x="45459" y="30334"/>
                    <a:pt x="44317" y="30686"/>
                  </a:cubicBezTo>
                  <a:lnTo>
                    <a:pt x="39662" y="25108"/>
                  </a:lnTo>
                  <a:lnTo>
                    <a:pt x="52750" y="16543"/>
                  </a:lnTo>
                  <a:cubicBezTo>
                    <a:pt x="53848" y="15928"/>
                    <a:pt x="54814" y="15181"/>
                    <a:pt x="55649" y="14259"/>
                  </a:cubicBezTo>
                  <a:cubicBezTo>
                    <a:pt x="58021" y="11316"/>
                    <a:pt x="56835" y="7847"/>
                    <a:pt x="54463" y="5475"/>
                  </a:cubicBezTo>
                  <a:cubicBezTo>
                    <a:pt x="52730" y="3742"/>
                    <a:pt x="50970" y="3162"/>
                    <a:pt x="49145" y="3162"/>
                  </a:cubicBezTo>
                  <a:cubicBezTo>
                    <a:pt x="47686" y="3162"/>
                    <a:pt x="46186" y="3533"/>
                    <a:pt x="44625" y="3981"/>
                  </a:cubicBezTo>
                  <a:cubicBezTo>
                    <a:pt x="43104" y="2570"/>
                    <a:pt x="41435" y="1397"/>
                    <a:pt x="39321" y="1397"/>
                  </a:cubicBezTo>
                  <a:cubicBezTo>
                    <a:pt x="38870" y="1397"/>
                    <a:pt x="38399" y="1450"/>
                    <a:pt x="37905" y="1566"/>
                  </a:cubicBezTo>
                  <a:cubicBezTo>
                    <a:pt x="36148" y="1961"/>
                    <a:pt x="34654" y="3059"/>
                    <a:pt x="33776" y="4640"/>
                  </a:cubicBezTo>
                  <a:cubicBezTo>
                    <a:pt x="32870" y="4131"/>
                    <a:pt x="31837" y="3858"/>
                    <a:pt x="30805" y="3858"/>
                  </a:cubicBezTo>
                  <a:cubicBezTo>
                    <a:pt x="30236" y="3858"/>
                    <a:pt x="29667" y="3941"/>
                    <a:pt x="29120" y="4113"/>
                  </a:cubicBezTo>
                  <a:cubicBezTo>
                    <a:pt x="26968" y="4684"/>
                    <a:pt x="25299" y="6397"/>
                    <a:pt x="24772" y="8549"/>
                  </a:cubicBezTo>
                  <a:cubicBezTo>
                    <a:pt x="20510" y="4567"/>
                    <a:pt x="14636" y="1"/>
                    <a:pt x="9118" y="1"/>
                  </a:cubicBezTo>
                  <a:close/>
                </a:path>
              </a:pathLst>
            </a:custGeom>
            <a:solidFill>
              <a:srgbClr val="C0B3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gf50d674c0d_12_70"/>
            <p:cNvSpPr/>
            <p:nvPr/>
          </p:nvSpPr>
          <p:spPr>
            <a:xfrm>
              <a:off x="706675" y="-487312"/>
              <a:ext cx="1450525" cy="1387300"/>
            </a:xfrm>
            <a:custGeom>
              <a:rect b="b" l="l" r="r" t="t"/>
              <a:pathLst>
                <a:path extrusionOk="0" h="55492" w="58021">
                  <a:moveTo>
                    <a:pt x="36323" y="48997"/>
                  </a:moveTo>
                  <a:lnTo>
                    <a:pt x="36367" y="49041"/>
                  </a:lnTo>
                  <a:cubicBezTo>
                    <a:pt x="36269" y="49080"/>
                    <a:pt x="36188" y="49102"/>
                    <a:pt x="36156" y="49102"/>
                  </a:cubicBezTo>
                  <a:cubicBezTo>
                    <a:pt x="36118" y="49102"/>
                    <a:pt x="36154" y="49070"/>
                    <a:pt x="36323" y="48997"/>
                  </a:cubicBezTo>
                  <a:close/>
                  <a:moveTo>
                    <a:pt x="9100" y="1"/>
                  </a:moveTo>
                  <a:cubicBezTo>
                    <a:pt x="7687" y="1"/>
                    <a:pt x="6297" y="302"/>
                    <a:pt x="4963" y="991"/>
                  </a:cubicBezTo>
                  <a:cubicBezTo>
                    <a:pt x="3778" y="1474"/>
                    <a:pt x="2811" y="2396"/>
                    <a:pt x="2328" y="3626"/>
                  </a:cubicBezTo>
                  <a:cubicBezTo>
                    <a:pt x="0" y="8062"/>
                    <a:pt x="2240" y="12674"/>
                    <a:pt x="4832" y="16934"/>
                  </a:cubicBezTo>
                  <a:cubicBezTo>
                    <a:pt x="6149" y="19086"/>
                    <a:pt x="7687" y="21063"/>
                    <a:pt x="9400" y="22908"/>
                  </a:cubicBezTo>
                  <a:cubicBezTo>
                    <a:pt x="8038" y="23742"/>
                    <a:pt x="7072" y="25060"/>
                    <a:pt x="6676" y="26641"/>
                  </a:cubicBezTo>
                  <a:cubicBezTo>
                    <a:pt x="6237" y="28178"/>
                    <a:pt x="6413" y="29803"/>
                    <a:pt x="7203" y="31209"/>
                  </a:cubicBezTo>
                  <a:cubicBezTo>
                    <a:pt x="5710" y="31999"/>
                    <a:pt x="4612" y="33405"/>
                    <a:pt x="4217" y="35074"/>
                  </a:cubicBezTo>
                  <a:cubicBezTo>
                    <a:pt x="3426" y="37973"/>
                    <a:pt x="4788" y="40081"/>
                    <a:pt x="6545" y="42013"/>
                  </a:cubicBezTo>
                  <a:cubicBezTo>
                    <a:pt x="5578" y="45264"/>
                    <a:pt x="4876" y="48470"/>
                    <a:pt x="7511" y="51325"/>
                  </a:cubicBezTo>
                  <a:cubicBezTo>
                    <a:pt x="9246" y="53229"/>
                    <a:pt x="11226" y="54206"/>
                    <a:pt x="13146" y="54206"/>
                  </a:cubicBezTo>
                  <a:cubicBezTo>
                    <a:pt x="15211" y="54206"/>
                    <a:pt x="17207" y="53076"/>
                    <a:pt x="18755" y="50754"/>
                  </a:cubicBezTo>
                  <a:cubicBezTo>
                    <a:pt x="21478" y="46713"/>
                    <a:pt x="24113" y="42672"/>
                    <a:pt x="26749" y="38588"/>
                  </a:cubicBezTo>
                  <a:lnTo>
                    <a:pt x="32019" y="42980"/>
                  </a:lnTo>
                  <a:cubicBezTo>
                    <a:pt x="31668" y="44078"/>
                    <a:pt x="31448" y="45220"/>
                    <a:pt x="31360" y="46406"/>
                  </a:cubicBezTo>
                  <a:cubicBezTo>
                    <a:pt x="31229" y="49480"/>
                    <a:pt x="33205" y="51984"/>
                    <a:pt x="35401" y="53916"/>
                  </a:cubicBezTo>
                  <a:cubicBezTo>
                    <a:pt x="36615" y="54978"/>
                    <a:pt x="37984" y="55492"/>
                    <a:pt x="39326" y="55492"/>
                  </a:cubicBezTo>
                  <a:cubicBezTo>
                    <a:pt x="41090" y="55492"/>
                    <a:pt x="42806" y="54603"/>
                    <a:pt x="44054" y="52906"/>
                  </a:cubicBezTo>
                  <a:cubicBezTo>
                    <a:pt x="44493" y="52379"/>
                    <a:pt x="44932" y="51764"/>
                    <a:pt x="45327" y="51149"/>
                  </a:cubicBezTo>
                  <a:cubicBezTo>
                    <a:pt x="45697" y="51221"/>
                    <a:pt x="46070" y="51256"/>
                    <a:pt x="46442" y="51256"/>
                  </a:cubicBezTo>
                  <a:cubicBezTo>
                    <a:pt x="47881" y="51256"/>
                    <a:pt x="49296" y="50730"/>
                    <a:pt x="50378" y="49788"/>
                  </a:cubicBezTo>
                  <a:cubicBezTo>
                    <a:pt x="52047" y="48382"/>
                    <a:pt x="52882" y="46186"/>
                    <a:pt x="52530" y="44034"/>
                  </a:cubicBezTo>
                  <a:cubicBezTo>
                    <a:pt x="53101" y="43595"/>
                    <a:pt x="53716" y="43155"/>
                    <a:pt x="54287" y="42760"/>
                  </a:cubicBezTo>
                  <a:cubicBezTo>
                    <a:pt x="57274" y="40520"/>
                    <a:pt x="57757" y="36875"/>
                    <a:pt x="55254" y="34020"/>
                  </a:cubicBezTo>
                  <a:cubicBezTo>
                    <a:pt x="53385" y="31896"/>
                    <a:pt x="51024" y="30060"/>
                    <a:pt x="48090" y="30060"/>
                  </a:cubicBezTo>
                  <a:cubicBezTo>
                    <a:pt x="47990" y="30060"/>
                    <a:pt x="47889" y="30062"/>
                    <a:pt x="47787" y="30067"/>
                  </a:cubicBezTo>
                  <a:cubicBezTo>
                    <a:pt x="46601" y="30111"/>
                    <a:pt x="45459" y="30330"/>
                    <a:pt x="44361" y="30726"/>
                  </a:cubicBezTo>
                  <a:lnTo>
                    <a:pt x="39705" y="25148"/>
                  </a:lnTo>
                  <a:lnTo>
                    <a:pt x="52794" y="16583"/>
                  </a:lnTo>
                  <a:cubicBezTo>
                    <a:pt x="53848" y="15968"/>
                    <a:pt x="54858" y="15177"/>
                    <a:pt x="55693" y="14255"/>
                  </a:cubicBezTo>
                  <a:cubicBezTo>
                    <a:pt x="58021" y="11356"/>
                    <a:pt x="56879" y="7886"/>
                    <a:pt x="54463" y="5471"/>
                  </a:cubicBezTo>
                  <a:cubicBezTo>
                    <a:pt x="52737" y="3745"/>
                    <a:pt x="50984" y="3176"/>
                    <a:pt x="49167" y="3176"/>
                  </a:cubicBezTo>
                  <a:cubicBezTo>
                    <a:pt x="47701" y="3176"/>
                    <a:pt x="46193" y="3546"/>
                    <a:pt x="44625" y="3977"/>
                  </a:cubicBezTo>
                  <a:cubicBezTo>
                    <a:pt x="43111" y="2572"/>
                    <a:pt x="41479" y="1433"/>
                    <a:pt x="39390" y="1433"/>
                  </a:cubicBezTo>
                  <a:cubicBezTo>
                    <a:pt x="38933" y="1433"/>
                    <a:pt x="38453" y="1487"/>
                    <a:pt x="37949" y="1606"/>
                  </a:cubicBezTo>
                  <a:cubicBezTo>
                    <a:pt x="36148" y="1957"/>
                    <a:pt x="34654" y="3099"/>
                    <a:pt x="33820" y="4680"/>
                  </a:cubicBezTo>
                  <a:cubicBezTo>
                    <a:pt x="32882" y="4140"/>
                    <a:pt x="31851" y="3876"/>
                    <a:pt x="30813" y="3876"/>
                  </a:cubicBezTo>
                  <a:cubicBezTo>
                    <a:pt x="30247" y="3876"/>
                    <a:pt x="29678" y="3954"/>
                    <a:pt x="29120" y="4109"/>
                  </a:cubicBezTo>
                  <a:cubicBezTo>
                    <a:pt x="26968" y="4680"/>
                    <a:pt x="25299" y="6393"/>
                    <a:pt x="24772" y="8545"/>
                  </a:cubicBezTo>
                  <a:cubicBezTo>
                    <a:pt x="20505" y="4593"/>
                    <a:pt x="14624" y="1"/>
                    <a:pt x="9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gf50d674c0d_12_70"/>
            <p:cNvSpPr/>
            <p:nvPr/>
          </p:nvSpPr>
          <p:spPr>
            <a:xfrm>
              <a:off x="985575" y="181438"/>
              <a:ext cx="194375" cy="190550"/>
            </a:xfrm>
            <a:custGeom>
              <a:rect b="b" l="l" r="r" t="t"/>
              <a:pathLst>
                <a:path extrusionOk="0" h="7622" w="7775">
                  <a:moveTo>
                    <a:pt x="1785" y="1"/>
                  </a:moveTo>
                  <a:cubicBezTo>
                    <a:pt x="1373" y="1"/>
                    <a:pt x="967" y="154"/>
                    <a:pt x="659" y="462"/>
                  </a:cubicBezTo>
                  <a:cubicBezTo>
                    <a:pt x="0" y="1077"/>
                    <a:pt x="0" y="2131"/>
                    <a:pt x="659" y="2746"/>
                  </a:cubicBezTo>
                  <a:lnTo>
                    <a:pt x="5491" y="7621"/>
                  </a:lnTo>
                  <a:lnTo>
                    <a:pt x="7775" y="5337"/>
                  </a:lnTo>
                  <a:lnTo>
                    <a:pt x="2943" y="462"/>
                  </a:lnTo>
                  <a:cubicBezTo>
                    <a:pt x="2614" y="154"/>
                    <a:pt x="2196" y="1"/>
                    <a:pt x="1785" y="1"/>
                  </a:cubicBezTo>
                  <a:close/>
                </a:path>
              </a:pathLst>
            </a:custGeom>
            <a:solidFill>
              <a:srgbClr val="F6D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gf50d674c0d_12_70"/>
            <p:cNvSpPr/>
            <p:nvPr/>
          </p:nvSpPr>
          <p:spPr>
            <a:xfrm>
              <a:off x="940875" y="158038"/>
              <a:ext cx="266525" cy="241400"/>
            </a:xfrm>
            <a:custGeom>
              <a:rect b="b" l="l" r="r" t="t"/>
              <a:pathLst>
                <a:path extrusionOk="0" h="9656" w="10661">
                  <a:moveTo>
                    <a:pt x="3589" y="1705"/>
                  </a:moveTo>
                  <a:cubicBezTo>
                    <a:pt x="3809" y="1705"/>
                    <a:pt x="4028" y="1793"/>
                    <a:pt x="4160" y="1925"/>
                  </a:cubicBezTo>
                  <a:lnTo>
                    <a:pt x="8508" y="6273"/>
                  </a:lnTo>
                  <a:lnTo>
                    <a:pt x="7279" y="7459"/>
                  </a:lnTo>
                  <a:lnTo>
                    <a:pt x="2974" y="3155"/>
                  </a:lnTo>
                  <a:cubicBezTo>
                    <a:pt x="2799" y="2979"/>
                    <a:pt x="2711" y="2759"/>
                    <a:pt x="2711" y="2540"/>
                  </a:cubicBezTo>
                  <a:cubicBezTo>
                    <a:pt x="2711" y="2320"/>
                    <a:pt x="2799" y="2101"/>
                    <a:pt x="2974" y="1925"/>
                  </a:cubicBezTo>
                  <a:cubicBezTo>
                    <a:pt x="3150" y="1793"/>
                    <a:pt x="3326" y="1705"/>
                    <a:pt x="3589" y="1705"/>
                  </a:cubicBezTo>
                  <a:close/>
                  <a:moveTo>
                    <a:pt x="3532" y="1"/>
                  </a:moveTo>
                  <a:cubicBezTo>
                    <a:pt x="1650" y="1"/>
                    <a:pt x="1" y="2501"/>
                    <a:pt x="1876" y="4209"/>
                  </a:cubicBezTo>
                  <a:lnTo>
                    <a:pt x="7279" y="9655"/>
                  </a:lnTo>
                  <a:lnTo>
                    <a:pt x="10661" y="6229"/>
                  </a:lnTo>
                  <a:lnTo>
                    <a:pt x="5258" y="827"/>
                  </a:lnTo>
                  <a:cubicBezTo>
                    <a:pt x="4726" y="243"/>
                    <a:pt x="4118" y="1"/>
                    <a:pt x="3532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gf50d674c0d_12_70"/>
            <p:cNvSpPr/>
            <p:nvPr/>
          </p:nvSpPr>
          <p:spPr>
            <a:xfrm>
              <a:off x="925175" y="392263"/>
              <a:ext cx="194375" cy="190550"/>
            </a:xfrm>
            <a:custGeom>
              <a:rect b="b" l="l" r="r" t="t"/>
              <a:pathLst>
                <a:path extrusionOk="0" h="7622" w="7775">
                  <a:moveTo>
                    <a:pt x="1774" y="1"/>
                  </a:moveTo>
                  <a:cubicBezTo>
                    <a:pt x="1362" y="1"/>
                    <a:pt x="945" y="154"/>
                    <a:pt x="616" y="462"/>
                  </a:cubicBezTo>
                  <a:cubicBezTo>
                    <a:pt x="1" y="1121"/>
                    <a:pt x="1" y="2131"/>
                    <a:pt x="616" y="2746"/>
                  </a:cubicBezTo>
                  <a:lnTo>
                    <a:pt x="5491" y="7621"/>
                  </a:lnTo>
                  <a:lnTo>
                    <a:pt x="7775" y="5337"/>
                  </a:lnTo>
                  <a:lnTo>
                    <a:pt x="2900" y="462"/>
                  </a:lnTo>
                  <a:cubicBezTo>
                    <a:pt x="2592" y="154"/>
                    <a:pt x="2186" y="1"/>
                    <a:pt x="1774" y="1"/>
                  </a:cubicBezTo>
                  <a:close/>
                </a:path>
              </a:pathLst>
            </a:custGeom>
            <a:solidFill>
              <a:srgbClr val="F6D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gf50d674c0d_12_70"/>
            <p:cNvSpPr/>
            <p:nvPr/>
          </p:nvSpPr>
          <p:spPr>
            <a:xfrm>
              <a:off x="883650" y="371638"/>
              <a:ext cx="263350" cy="238625"/>
            </a:xfrm>
            <a:custGeom>
              <a:rect b="b" l="l" r="r" t="t"/>
              <a:pathLst>
                <a:path extrusionOk="0" h="9545" w="10534">
                  <a:moveTo>
                    <a:pt x="3419" y="1594"/>
                  </a:moveTo>
                  <a:cubicBezTo>
                    <a:pt x="3638" y="1594"/>
                    <a:pt x="3858" y="1682"/>
                    <a:pt x="4033" y="1858"/>
                  </a:cubicBezTo>
                  <a:lnTo>
                    <a:pt x="8338" y="6162"/>
                  </a:lnTo>
                  <a:lnTo>
                    <a:pt x="7152" y="7348"/>
                  </a:lnTo>
                  <a:lnTo>
                    <a:pt x="2804" y="3044"/>
                  </a:lnTo>
                  <a:cubicBezTo>
                    <a:pt x="2277" y="2517"/>
                    <a:pt x="2672" y="1594"/>
                    <a:pt x="3419" y="1594"/>
                  </a:cubicBezTo>
                  <a:close/>
                  <a:moveTo>
                    <a:pt x="3432" y="1"/>
                  </a:moveTo>
                  <a:cubicBezTo>
                    <a:pt x="1574" y="1"/>
                    <a:pt x="1" y="2393"/>
                    <a:pt x="1750" y="4142"/>
                  </a:cubicBezTo>
                  <a:lnTo>
                    <a:pt x="7152" y="9544"/>
                  </a:lnTo>
                  <a:lnTo>
                    <a:pt x="10534" y="6162"/>
                  </a:lnTo>
                  <a:lnTo>
                    <a:pt x="5132" y="760"/>
                  </a:lnTo>
                  <a:cubicBezTo>
                    <a:pt x="4596" y="225"/>
                    <a:pt x="4001" y="1"/>
                    <a:pt x="3432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gf50d674c0d_12_70"/>
            <p:cNvSpPr/>
            <p:nvPr/>
          </p:nvSpPr>
          <p:spPr>
            <a:xfrm>
              <a:off x="964700" y="12138"/>
              <a:ext cx="419475" cy="739625"/>
            </a:xfrm>
            <a:custGeom>
              <a:rect b="b" l="l" r="r" t="t"/>
              <a:pathLst>
                <a:path extrusionOk="0" h="29585" w="16779">
                  <a:moveTo>
                    <a:pt x="7590" y="1"/>
                  </a:moveTo>
                  <a:cubicBezTo>
                    <a:pt x="7476" y="1"/>
                    <a:pt x="7363" y="69"/>
                    <a:pt x="7336" y="206"/>
                  </a:cubicBezTo>
                  <a:lnTo>
                    <a:pt x="133" y="26559"/>
                  </a:lnTo>
                  <a:cubicBezTo>
                    <a:pt x="1" y="26955"/>
                    <a:pt x="133" y="27394"/>
                    <a:pt x="396" y="27657"/>
                  </a:cubicBezTo>
                  <a:lnTo>
                    <a:pt x="1977" y="29239"/>
                  </a:lnTo>
                  <a:cubicBezTo>
                    <a:pt x="2211" y="29472"/>
                    <a:pt x="2513" y="29585"/>
                    <a:pt x="2811" y="29585"/>
                  </a:cubicBezTo>
                  <a:cubicBezTo>
                    <a:pt x="3187" y="29585"/>
                    <a:pt x="3558" y="29406"/>
                    <a:pt x="3778" y="29063"/>
                  </a:cubicBezTo>
                  <a:lnTo>
                    <a:pt x="16691" y="9342"/>
                  </a:lnTo>
                  <a:cubicBezTo>
                    <a:pt x="16779" y="9210"/>
                    <a:pt x="16779" y="9079"/>
                    <a:pt x="16691" y="8991"/>
                  </a:cubicBezTo>
                  <a:lnTo>
                    <a:pt x="7775" y="75"/>
                  </a:lnTo>
                  <a:cubicBezTo>
                    <a:pt x="7726" y="25"/>
                    <a:pt x="7658" y="1"/>
                    <a:pt x="7590" y="1"/>
                  </a:cubicBezTo>
                  <a:close/>
                </a:path>
              </a:pathLst>
            </a:custGeom>
            <a:solidFill>
              <a:srgbClr val="FFFD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gf50d674c0d_12_70"/>
            <p:cNvSpPr/>
            <p:nvPr/>
          </p:nvSpPr>
          <p:spPr>
            <a:xfrm>
              <a:off x="943850" y="-5812"/>
              <a:ext cx="461200" cy="777475"/>
            </a:xfrm>
            <a:custGeom>
              <a:rect b="b" l="l" r="r" t="t"/>
              <a:pathLst>
                <a:path extrusionOk="0" h="31099" w="18448">
                  <a:moveTo>
                    <a:pt x="8697" y="1979"/>
                  </a:moveTo>
                  <a:lnTo>
                    <a:pt x="16647" y="9972"/>
                  </a:lnTo>
                  <a:lnTo>
                    <a:pt x="3953" y="29342"/>
                  </a:lnTo>
                  <a:cubicBezTo>
                    <a:pt x="3909" y="29430"/>
                    <a:pt x="3778" y="29517"/>
                    <a:pt x="3690" y="29517"/>
                  </a:cubicBezTo>
                  <a:cubicBezTo>
                    <a:pt x="3558" y="29517"/>
                    <a:pt x="3426" y="29473"/>
                    <a:pt x="3338" y="29386"/>
                  </a:cubicBezTo>
                  <a:lnTo>
                    <a:pt x="1801" y="27848"/>
                  </a:lnTo>
                  <a:cubicBezTo>
                    <a:pt x="1669" y="27761"/>
                    <a:pt x="1669" y="27585"/>
                    <a:pt x="1669" y="27453"/>
                  </a:cubicBezTo>
                  <a:lnTo>
                    <a:pt x="8697" y="1979"/>
                  </a:lnTo>
                  <a:close/>
                  <a:moveTo>
                    <a:pt x="8409" y="1"/>
                  </a:moveTo>
                  <a:cubicBezTo>
                    <a:pt x="7977" y="1"/>
                    <a:pt x="7561" y="279"/>
                    <a:pt x="7423" y="749"/>
                  </a:cubicBezTo>
                  <a:lnTo>
                    <a:pt x="220" y="27102"/>
                  </a:lnTo>
                  <a:cubicBezTo>
                    <a:pt x="0" y="27761"/>
                    <a:pt x="220" y="28463"/>
                    <a:pt x="703" y="28990"/>
                  </a:cubicBezTo>
                  <a:lnTo>
                    <a:pt x="2240" y="30528"/>
                  </a:lnTo>
                  <a:cubicBezTo>
                    <a:pt x="2636" y="30879"/>
                    <a:pt x="3119" y="31099"/>
                    <a:pt x="3646" y="31099"/>
                  </a:cubicBezTo>
                  <a:cubicBezTo>
                    <a:pt x="3690" y="31099"/>
                    <a:pt x="3778" y="31099"/>
                    <a:pt x="3822" y="31055"/>
                  </a:cubicBezTo>
                  <a:cubicBezTo>
                    <a:pt x="4393" y="31011"/>
                    <a:pt x="4920" y="30703"/>
                    <a:pt x="5271" y="30220"/>
                  </a:cubicBezTo>
                  <a:lnTo>
                    <a:pt x="18184" y="10499"/>
                  </a:lnTo>
                  <a:cubicBezTo>
                    <a:pt x="18447" y="10060"/>
                    <a:pt x="18404" y="9533"/>
                    <a:pt x="18052" y="9226"/>
                  </a:cubicBezTo>
                  <a:lnTo>
                    <a:pt x="9136" y="310"/>
                  </a:lnTo>
                  <a:cubicBezTo>
                    <a:pt x="8924" y="98"/>
                    <a:pt x="8664" y="1"/>
                    <a:pt x="8409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gf50d674c0d_12_70"/>
            <p:cNvSpPr/>
            <p:nvPr/>
          </p:nvSpPr>
          <p:spPr>
            <a:xfrm>
              <a:off x="1436875" y="-268762"/>
              <a:ext cx="193275" cy="190550"/>
            </a:xfrm>
            <a:custGeom>
              <a:rect b="b" l="l" r="r" t="t"/>
              <a:pathLst>
                <a:path extrusionOk="0" h="7622" w="7731">
                  <a:moveTo>
                    <a:pt x="1741" y="1"/>
                  </a:moveTo>
                  <a:cubicBezTo>
                    <a:pt x="1329" y="1"/>
                    <a:pt x="922" y="155"/>
                    <a:pt x="615" y="462"/>
                  </a:cubicBezTo>
                  <a:cubicBezTo>
                    <a:pt x="0" y="1121"/>
                    <a:pt x="0" y="2131"/>
                    <a:pt x="615" y="2746"/>
                  </a:cubicBezTo>
                  <a:lnTo>
                    <a:pt x="5446" y="7621"/>
                  </a:lnTo>
                  <a:lnTo>
                    <a:pt x="7730" y="5337"/>
                  </a:lnTo>
                  <a:lnTo>
                    <a:pt x="2899" y="462"/>
                  </a:lnTo>
                  <a:cubicBezTo>
                    <a:pt x="2570" y="155"/>
                    <a:pt x="2152" y="1"/>
                    <a:pt x="1741" y="1"/>
                  </a:cubicBezTo>
                  <a:close/>
                </a:path>
              </a:pathLst>
            </a:custGeom>
            <a:solidFill>
              <a:srgbClr val="F6D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gf50d674c0d_12_70"/>
            <p:cNvSpPr/>
            <p:nvPr/>
          </p:nvSpPr>
          <p:spPr>
            <a:xfrm>
              <a:off x="1395075" y="-289387"/>
              <a:ext cx="262525" cy="238625"/>
            </a:xfrm>
            <a:custGeom>
              <a:rect b="b" l="l" r="r" t="t"/>
              <a:pathLst>
                <a:path extrusionOk="0" h="9545" w="10501">
                  <a:moveTo>
                    <a:pt x="3385" y="1594"/>
                  </a:moveTo>
                  <a:cubicBezTo>
                    <a:pt x="3649" y="1594"/>
                    <a:pt x="3868" y="1682"/>
                    <a:pt x="4044" y="1858"/>
                  </a:cubicBezTo>
                  <a:lnTo>
                    <a:pt x="8304" y="6162"/>
                  </a:lnTo>
                  <a:lnTo>
                    <a:pt x="7118" y="7348"/>
                  </a:lnTo>
                  <a:lnTo>
                    <a:pt x="2814" y="3044"/>
                  </a:lnTo>
                  <a:cubicBezTo>
                    <a:pt x="2463" y="2693"/>
                    <a:pt x="2463" y="2165"/>
                    <a:pt x="2814" y="1858"/>
                  </a:cubicBezTo>
                  <a:cubicBezTo>
                    <a:pt x="2946" y="1682"/>
                    <a:pt x="3165" y="1594"/>
                    <a:pt x="3385" y="1594"/>
                  </a:cubicBezTo>
                  <a:close/>
                  <a:moveTo>
                    <a:pt x="3442" y="1"/>
                  </a:moveTo>
                  <a:cubicBezTo>
                    <a:pt x="1582" y="1"/>
                    <a:pt x="1" y="2393"/>
                    <a:pt x="1716" y="4142"/>
                  </a:cubicBezTo>
                  <a:lnTo>
                    <a:pt x="7118" y="9544"/>
                  </a:lnTo>
                  <a:lnTo>
                    <a:pt x="10500" y="6206"/>
                  </a:lnTo>
                  <a:lnTo>
                    <a:pt x="5142" y="760"/>
                  </a:lnTo>
                  <a:cubicBezTo>
                    <a:pt x="4607" y="225"/>
                    <a:pt x="4011" y="1"/>
                    <a:pt x="3442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gf50d674c0d_12_70"/>
            <p:cNvSpPr/>
            <p:nvPr/>
          </p:nvSpPr>
          <p:spPr>
            <a:xfrm>
              <a:off x="1646600" y="-329962"/>
              <a:ext cx="194375" cy="191350"/>
            </a:xfrm>
            <a:custGeom>
              <a:rect b="b" l="l" r="r" t="t"/>
              <a:pathLst>
                <a:path extrusionOk="0" h="7654" w="7775">
                  <a:moveTo>
                    <a:pt x="1779" y="0"/>
                  </a:moveTo>
                  <a:cubicBezTo>
                    <a:pt x="1362" y="0"/>
                    <a:pt x="944" y="165"/>
                    <a:pt x="615" y="494"/>
                  </a:cubicBezTo>
                  <a:cubicBezTo>
                    <a:pt x="0" y="1109"/>
                    <a:pt x="0" y="2119"/>
                    <a:pt x="615" y="2778"/>
                  </a:cubicBezTo>
                  <a:lnTo>
                    <a:pt x="5490" y="7654"/>
                  </a:lnTo>
                  <a:lnTo>
                    <a:pt x="7774" y="5326"/>
                  </a:lnTo>
                  <a:lnTo>
                    <a:pt x="2943" y="494"/>
                  </a:lnTo>
                  <a:cubicBezTo>
                    <a:pt x="2613" y="165"/>
                    <a:pt x="2196" y="0"/>
                    <a:pt x="1779" y="0"/>
                  </a:cubicBezTo>
                  <a:close/>
                </a:path>
              </a:pathLst>
            </a:custGeom>
            <a:solidFill>
              <a:srgbClr val="F6D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gf50d674c0d_12_70"/>
            <p:cNvSpPr/>
            <p:nvPr/>
          </p:nvSpPr>
          <p:spPr>
            <a:xfrm>
              <a:off x="1608850" y="-348487"/>
              <a:ext cx="259575" cy="236225"/>
            </a:xfrm>
            <a:custGeom>
              <a:rect b="b" l="l" r="r" t="t"/>
              <a:pathLst>
                <a:path extrusionOk="0" h="9449" w="10383">
                  <a:moveTo>
                    <a:pt x="3311" y="1499"/>
                  </a:moveTo>
                  <a:cubicBezTo>
                    <a:pt x="3531" y="1499"/>
                    <a:pt x="3750" y="1631"/>
                    <a:pt x="3882" y="1762"/>
                  </a:cubicBezTo>
                  <a:lnTo>
                    <a:pt x="8186" y="6067"/>
                  </a:lnTo>
                  <a:lnTo>
                    <a:pt x="7000" y="7297"/>
                  </a:lnTo>
                  <a:lnTo>
                    <a:pt x="2696" y="2992"/>
                  </a:lnTo>
                  <a:cubicBezTo>
                    <a:pt x="2125" y="2421"/>
                    <a:pt x="2520" y="1499"/>
                    <a:pt x="3267" y="1499"/>
                  </a:cubicBezTo>
                  <a:close/>
                  <a:moveTo>
                    <a:pt x="3385" y="0"/>
                  </a:moveTo>
                  <a:cubicBezTo>
                    <a:pt x="1560" y="0"/>
                    <a:pt x="0" y="2313"/>
                    <a:pt x="1598" y="4046"/>
                  </a:cubicBezTo>
                  <a:lnTo>
                    <a:pt x="7000" y="9449"/>
                  </a:lnTo>
                  <a:lnTo>
                    <a:pt x="10382" y="6067"/>
                  </a:lnTo>
                  <a:lnTo>
                    <a:pt x="4980" y="664"/>
                  </a:lnTo>
                  <a:cubicBezTo>
                    <a:pt x="4474" y="198"/>
                    <a:pt x="3918" y="0"/>
                    <a:pt x="3385" y="0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gf50d674c0d_12_70"/>
            <p:cNvSpPr/>
            <p:nvPr/>
          </p:nvSpPr>
          <p:spPr>
            <a:xfrm>
              <a:off x="1268875" y="-292062"/>
              <a:ext cx="745575" cy="417075"/>
            </a:xfrm>
            <a:custGeom>
              <a:rect b="b" l="l" r="r" t="t"/>
              <a:pathLst>
                <a:path extrusionOk="0" h="16683" w="29823">
                  <a:moveTo>
                    <a:pt x="26910" y="0"/>
                  </a:moveTo>
                  <a:cubicBezTo>
                    <a:pt x="26811" y="0"/>
                    <a:pt x="26713" y="11"/>
                    <a:pt x="26617" y="32"/>
                  </a:cubicBezTo>
                  <a:lnTo>
                    <a:pt x="264" y="7280"/>
                  </a:lnTo>
                  <a:cubicBezTo>
                    <a:pt x="44" y="7323"/>
                    <a:pt x="0" y="7543"/>
                    <a:pt x="132" y="7675"/>
                  </a:cubicBezTo>
                  <a:lnTo>
                    <a:pt x="9092" y="16591"/>
                  </a:lnTo>
                  <a:cubicBezTo>
                    <a:pt x="9119" y="16645"/>
                    <a:pt x="9197" y="16683"/>
                    <a:pt x="9272" y="16683"/>
                  </a:cubicBezTo>
                  <a:cubicBezTo>
                    <a:pt x="9319" y="16683"/>
                    <a:pt x="9366" y="16668"/>
                    <a:pt x="9399" y="16635"/>
                  </a:cubicBezTo>
                  <a:lnTo>
                    <a:pt x="29120" y="3722"/>
                  </a:lnTo>
                  <a:cubicBezTo>
                    <a:pt x="29735" y="3283"/>
                    <a:pt x="29823" y="2404"/>
                    <a:pt x="29296" y="1877"/>
                  </a:cubicBezTo>
                  <a:lnTo>
                    <a:pt x="27759" y="340"/>
                  </a:lnTo>
                  <a:cubicBezTo>
                    <a:pt x="27526" y="107"/>
                    <a:pt x="27217" y="0"/>
                    <a:pt x="26910" y="0"/>
                  </a:cubicBezTo>
                  <a:close/>
                </a:path>
              </a:pathLst>
            </a:custGeom>
            <a:solidFill>
              <a:srgbClr val="FFFD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gf50d674c0d_12_70"/>
            <p:cNvSpPr/>
            <p:nvPr/>
          </p:nvSpPr>
          <p:spPr>
            <a:xfrm>
              <a:off x="1250200" y="-311587"/>
              <a:ext cx="787325" cy="455175"/>
            </a:xfrm>
            <a:custGeom>
              <a:rect b="b" l="l" r="r" t="t"/>
              <a:pathLst>
                <a:path extrusionOk="0" h="18207" w="31493">
                  <a:moveTo>
                    <a:pt x="27652" y="1543"/>
                  </a:moveTo>
                  <a:cubicBezTo>
                    <a:pt x="27759" y="1543"/>
                    <a:pt x="27870" y="1584"/>
                    <a:pt x="27935" y="1648"/>
                  </a:cubicBezTo>
                  <a:lnTo>
                    <a:pt x="29516" y="3185"/>
                  </a:lnTo>
                  <a:cubicBezTo>
                    <a:pt x="29691" y="3361"/>
                    <a:pt x="29648" y="3668"/>
                    <a:pt x="29428" y="3800"/>
                  </a:cubicBezTo>
                  <a:lnTo>
                    <a:pt x="10059" y="16537"/>
                  </a:lnTo>
                  <a:lnTo>
                    <a:pt x="2065" y="8544"/>
                  </a:lnTo>
                  <a:lnTo>
                    <a:pt x="27539" y="1560"/>
                  </a:lnTo>
                  <a:cubicBezTo>
                    <a:pt x="27575" y="1548"/>
                    <a:pt x="27613" y="1543"/>
                    <a:pt x="27652" y="1543"/>
                  </a:cubicBezTo>
                  <a:close/>
                  <a:moveTo>
                    <a:pt x="27687" y="1"/>
                  </a:moveTo>
                  <a:cubicBezTo>
                    <a:pt x="27520" y="1"/>
                    <a:pt x="27353" y="23"/>
                    <a:pt x="27188" y="67"/>
                  </a:cubicBezTo>
                  <a:lnTo>
                    <a:pt x="835" y="7314"/>
                  </a:lnTo>
                  <a:cubicBezTo>
                    <a:pt x="484" y="7402"/>
                    <a:pt x="176" y="7665"/>
                    <a:pt x="88" y="8017"/>
                  </a:cubicBezTo>
                  <a:cubicBezTo>
                    <a:pt x="0" y="8368"/>
                    <a:pt x="88" y="8763"/>
                    <a:pt x="352" y="9027"/>
                  </a:cubicBezTo>
                  <a:lnTo>
                    <a:pt x="9268" y="17943"/>
                  </a:lnTo>
                  <a:cubicBezTo>
                    <a:pt x="9488" y="18119"/>
                    <a:pt x="9751" y="18206"/>
                    <a:pt x="10015" y="18206"/>
                  </a:cubicBezTo>
                  <a:cubicBezTo>
                    <a:pt x="10190" y="18206"/>
                    <a:pt x="10410" y="18162"/>
                    <a:pt x="10542" y="18075"/>
                  </a:cubicBezTo>
                  <a:lnTo>
                    <a:pt x="30306" y="5118"/>
                  </a:lnTo>
                  <a:cubicBezTo>
                    <a:pt x="31317" y="4459"/>
                    <a:pt x="31492" y="3010"/>
                    <a:pt x="30614" y="2131"/>
                  </a:cubicBezTo>
                  <a:lnTo>
                    <a:pt x="29077" y="594"/>
                  </a:lnTo>
                  <a:cubicBezTo>
                    <a:pt x="28681" y="199"/>
                    <a:pt x="28187" y="1"/>
                    <a:pt x="27687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gf50d674c0d_12_70"/>
            <p:cNvSpPr/>
            <p:nvPr/>
          </p:nvSpPr>
          <p:spPr>
            <a:xfrm>
              <a:off x="842875" y="-370812"/>
              <a:ext cx="1064250" cy="1045800"/>
            </a:xfrm>
            <a:custGeom>
              <a:rect b="b" l="l" r="r" t="t"/>
              <a:pathLst>
                <a:path extrusionOk="0" h="41832" w="42570">
                  <a:moveTo>
                    <a:pt x="3361" y="1"/>
                  </a:moveTo>
                  <a:cubicBezTo>
                    <a:pt x="1497" y="1"/>
                    <a:pt x="1" y="1905"/>
                    <a:pt x="745" y="3841"/>
                  </a:cubicBezTo>
                  <a:cubicBezTo>
                    <a:pt x="2590" y="8585"/>
                    <a:pt x="4523" y="12011"/>
                    <a:pt x="8959" y="16491"/>
                  </a:cubicBezTo>
                  <a:lnTo>
                    <a:pt x="13922" y="21410"/>
                  </a:lnTo>
                  <a:lnTo>
                    <a:pt x="34960" y="38979"/>
                  </a:lnTo>
                  <a:cubicBezTo>
                    <a:pt x="36541" y="40296"/>
                    <a:pt x="38386" y="41262"/>
                    <a:pt x="40406" y="41790"/>
                  </a:cubicBezTo>
                  <a:cubicBezTo>
                    <a:pt x="40530" y="41818"/>
                    <a:pt x="40653" y="41832"/>
                    <a:pt x="40773" y="41832"/>
                  </a:cubicBezTo>
                  <a:cubicBezTo>
                    <a:pt x="41761" y="41832"/>
                    <a:pt x="42569" y="40914"/>
                    <a:pt x="42295" y="39857"/>
                  </a:cubicBezTo>
                  <a:cubicBezTo>
                    <a:pt x="41768" y="37881"/>
                    <a:pt x="40846" y="35992"/>
                    <a:pt x="39528" y="34411"/>
                  </a:cubicBezTo>
                  <a:lnTo>
                    <a:pt x="21959" y="13372"/>
                  </a:lnTo>
                  <a:lnTo>
                    <a:pt x="16996" y="8409"/>
                  </a:lnTo>
                  <a:cubicBezTo>
                    <a:pt x="12560" y="3973"/>
                    <a:pt x="9134" y="2040"/>
                    <a:pt x="4391" y="196"/>
                  </a:cubicBezTo>
                  <a:cubicBezTo>
                    <a:pt x="4043" y="62"/>
                    <a:pt x="3696" y="1"/>
                    <a:pt x="33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gf50d674c0d_12_70"/>
            <p:cNvSpPr/>
            <p:nvPr/>
          </p:nvSpPr>
          <p:spPr>
            <a:xfrm>
              <a:off x="819625" y="-389937"/>
              <a:ext cx="1109175" cy="1084750"/>
            </a:xfrm>
            <a:custGeom>
              <a:rect b="b" l="l" r="r" t="t"/>
              <a:pathLst>
                <a:path extrusionOk="0" h="43390" w="44367">
                  <a:moveTo>
                    <a:pt x="4297" y="1531"/>
                  </a:moveTo>
                  <a:cubicBezTo>
                    <a:pt x="4531" y="1531"/>
                    <a:pt x="4773" y="1573"/>
                    <a:pt x="5013" y="1664"/>
                  </a:cubicBezTo>
                  <a:cubicBezTo>
                    <a:pt x="9713" y="3333"/>
                    <a:pt x="13929" y="6100"/>
                    <a:pt x="17399" y="9701"/>
                  </a:cubicBezTo>
                  <a:lnTo>
                    <a:pt x="22318" y="14664"/>
                  </a:lnTo>
                  <a:lnTo>
                    <a:pt x="39887" y="35659"/>
                  </a:lnTo>
                  <a:cubicBezTo>
                    <a:pt x="41117" y="37196"/>
                    <a:pt x="41995" y="38953"/>
                    <a:pt x="42522" y="40842"/>
                  </a:cubicBezTo>
                  <a:cubicBezTo>
                    <a:pt x="42566" y="41105"/>
                    <a:pt x="42478" y="41413"/>
                    <a:pt x="42303" y="41588"/>
                  </a:cubicBezTo>
                  <a:cubicBezTo>
                    <a:pt x="42140" y="41751"/>
                    <a:pt x="41953" y="41842"/>
                    <a:pt x="41742" y="41842"/>
                  </a:cubicBezTo>
                  <a:cubicBezTo>
                    <a:pt x="41668" y="41842"/>
                    <a:pt x="41592" y="41831"/>
                    <a:pt x="41512" y="41808"/>
                  </a:cubicBezTo>
                  <a:cubicBezTo>
                    <a:pt x="39623" y="41325"/>
                    <a:pt x="37867" y="40446"/>
                    <a:pt x="36373" y="39173"/>
                  </a:cubicBezTo>
                  <a:lnTo>
                    <a:pt x="15335" y="21604"/>
                  </a:lnTo>
                  <a:lnTo>
                    <a:pt x="10416" y="16685"/>
                  </a:lnTo>
                  <a:cubicBezTo>
                    <a:pt x="6814" y="13259"/>
                    <a:pt x="4047" y="8998"/>
                    <a:pt x="2378" y="4343"/>
                  </a:cubicBezTo>
                  <a:cubicBezTo>
                    <a:pt x="1817" y="2921"/>
                    <a:pt x="2945" y="1531"/>
                    <a:pt x="4297" y="1531"/>
                  </a:cubicBezTo>
                  <a:close/>
                  <a:moveTo>
                    <a:pt x="4257" y="0"/>
                  </a:moveTo>
                  <a:cubicBezTo>
                    <a:pt x="1897" y="0"/>
                    <a:pt x="0" y="2419"/>
                    <a:pt x="929" y="4870"/>
                  </a:cubicBezTo>
                  <a:cubicBezTo>
                    <a:pt x="2773" y="9525"/>
                    <a:pt x="4706" y="13127"/>
                    <a:pt x="9362" y="17783"/>
                  </a:cubicBezTo>
                  <a:lnTo>
                    <a:pt x="14281" y="22702"/>
                  </a:lnTo>
                  <a:lnTo>
                    <a:pt x="35363" y="40358"/>
                  </a:lnTo>
                  <a:cubicBezTo>
                    <a:pt x="37076" y="41764"/>
                    <a:pt x="39009" y="42730"/>
                    <a:pt x="41161" y="43301"/>
                  </a:cubicBezTo>
                  <a:cubicBezTo>
                    <a:pt x="41336" y="43345"/>
                    <a:pt x="41512" y="43345"/>
                    <a:pt x="41732" y="43389"/>
                  </a:cubicBezTo>
                  <a:lnTo>
                    <a:pt x="41732" y="43345"/>
                  </a:lnTo>
                  <a:cubicBezTo>
                    <a:pt x="43225" y="43345"/>
                    <a:pt x="44367" y="41940"/>
                    <a:pt x="43972" y="40446"/>
                  </a:cubicBezTo>
                  <a:cubicBezTo>
                    <a:pt x="43445" y="38338"/>
                    <a:pt x="42434" y="36362"/>
                    <a:pt x="41029" y="34693"/>
                  </a:cubicBezTo>
                  <a:lnTo>
                    <a:pt x="23460" y="13610"/>
                  </a:lnTo>
                  <a:lnTo>
                    <a:pt x="18497" y="8647"/>
                  </a:lnTo>
                  <a:cubicBezTo>
                    <a:pt x="13842" y="3991"/>
                    <a:pt x="10240" y="2015"/>
                    <a:pt x="5584" y="258"/>
                  </a:cubicBezTo>
                  <a:cubicBezTo>
                    <a:pt x="5136" y="81"/>
                    <a:pt x="4688" y="0"/>
                    <a:pt x="4257" y="0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gf50d674c0d_12_70"/>
            <p:cNvSpPr/>
            <p:nvPr/>
          </p:nvSpPr>
          <p:spPr>
            <a:xfrm>
              <a:off x="1609250" y="385463"/>
              <a:ext cx="403025" cy="396025"/>
            </a:xfrm>
            <a:custGeom>
              <a:rect b="b" l="l" r="r" t="t"/>
              <a:pathLst>
                <a:path extrusionOk="0" h="15841" w="16121">
                  <a:moveTo>
                    <a:pt x="11937" y="1"/>
                  </a:moveTo>
                  <a:cubicBezTo>
                    <a:pt x="11663" y="1"/>
                    <a:pt x="11387" y="39"/>
                    <a:pt x="11113" y="119"/>
                  </a:cubicBezTo>
                  <a:lnTo>
                    <a:pt x="3427" y="2315"/>
                  </a:lnTo>
                  <a:cubicBezTo>
                    <a:pt x="2987" y="2447"/>
                    <a:pt x="2592" y="2798"/>
                    <a:pt x="2460" y="3281"/>
                  </a:cubicBezTo>
                  <a:lnTo>
                    <a:pt x="264" y="10968"/>
                  </a:lnTo>
                  <a:cubicBezTo>
                    <a:pt x="1" y="11978"/>
                    <a:pt x="264" y="13120"/>
                    <a:pt x="1055" y="13866"/>
                  </a:cubicBezTo>
                  <a:lnTo>
                    <a:pt x="2812" y="15667"/>
                  </a:lnTo>
                  <a:cubicBezTo>
                    <a:pt x="2928" y="15784"/>
                    <a:pt x="3088" y="15840"/>
                    <a:pt x="3249" y="15840"/>
                  </a:cubicBezTo>
                  <a:cubicBezTo>
                    <a:pt x="3451" y="15840"/>
                    <a:pt x="3656" y="15751"/>
                    <a:pt x="3778" y="15579"/>
                  </a:cubicBezTo>
                  <a:lnTo>
                    <a:pt x="8609" y="8859"/>
                  </a:lnTo>
                  <a:cubicBezTo>
                    <a:pt x="8741" y="8684"/>
                    <a:pt x="8829" y="8596"/>
                    <a:pt x="8961" y="8508"/>
                  </a:cubicBezTo>
                  <a:lnTo>
                    <a:pt x="15725" y="3633"/>
                  </a:lnTo>
                  <a:cubicBezTo>
                    <a:pt x="16076" y="3413"/>
                    <a:pt x="16120" y="2930"/>
                    <a:pt x="15813" y="2666"/>
                  </a:cubicBezTo>
                  <a:lnTo>
                    <a:pt x="14056" y="866"/>
                  </a:lnTo>
                  <a:cubicBezTo>
                    <a:pt x="13470" y="313"/>
                    <a:pt x="12717" y="1"/>
                    <a:pt x="1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gf50d674c0d_12_70"/>
            <p:cNvSpPr/>
            <p:nvPr/>
          </p:nvSpPr>
          <p:spPr>
            <a:xfrm>
              <a:off x="1588400" y="365938"/>
              <a:ext cx="445825" cy="435375"/>
            </a:xfrm>
            <a:custGeom>
              <a:rect b="b" l="l" r="r" t="t"/>
              <a:pathLst>
                <a:path extrusionOk="0" h="17415" w="17833">
                  <a:moveTo>
                    <a:pt x="12781" y="1603"/>
                  </a:moveTo>
                  <a:cubicBezTo>
                    <a:pt x="13352" y="1603"/>
                    <a:pt x="13880" y="1866"/>
                    <a:pt x="14275" y="2262"/>
                  </a:cubicBezTo>
                  <a:lnTo>
                    <a:pt x="15900" y="3931"/>
                  </a:lnTo>
                  <a:lnTo>
                    <a:pt x="9312" y="8674"/>
                  </a:lnTo>
                  <a:cubicBezTo>
                    <a:pt x="9136" y="8806"/>
                    <a:pt x="8960" y="8982"/>
                    <a:pt x="8785" y="9201"/>
                  </a:cubicBezTo>
                  <a:lnTo>
                    <a:pt x="4041" y="15789"/>
                  </a:lnTo>
                  <a:lnTo>
                    <a:pt x="2372" y="14164"/>
                  </a:lnTo>
                  <a:cubicBezTo>
                    <a:pt x="1845" y="13593"/>
                    <a:pt x="1625" y="12759"/>
                    <a:pt x="1845" y="12012"/>
                  </a:cubicBezTo>
                  <a:lnTo>
                    <a:pt x="4041" y="4326"/>
                  </a:lnTo>
                  <a:cubicBezTo>
                    <a:pt x="4085" y="4106"/>
                    <a:pt x="4261" y="3931"/>
                    <a:pt x="4480" y="3843"/>
                  </a:cubicBezTo>
                  <a:lnTo>
                    <a:pt x="12167" y="1647"/>
                  </a:lnTo>
                  <a:cubicBezTo>
                    <a:pt x="12342" y="1603"/>
                    <a:pt x="12562" y="1603"/>
                    <a:pt x="12781" y="1603"/>
                  </a:cubicBezTo>
                  <a:close/>
                  <a:moveTo>
                    <a:pt x="12787" y="1"/>
                  </a:moveTo>
                  <a:cubicBezTo>
                    <a:pt x="12446" y="1"/>
                    <a:pt x="12104" y="50"/>
                    <a:pt x="11771" y="153"/>
                  </a:cubicBezTo>
                  <a:lnTo>
                    <a:pt x="4085" y="2349"/>
                  </a:lnTo>
                  <a:cubicBezTo>
                    <a:pt x="3338" y="2569"/>
                    <a:pt x="2767" y="3140"/>
                    <a:pt x="2548" y="3843"/>
                  </a:cubicBezTo>
                  <a:lnTo>
                    <a:pt x="352" y="11529"/>
                  </a:lnTo>
                  <a:cubicBezTo>
                    <a:pt x="0" y="12847"/>
                    <a:pt x="352" y="14252"/>
                    <a:pt x="1318" y="15174"/>
                  </a:cubicBezTo>
                  <a:lnTo>
                    <a:pt x="3119" y="16975"/>
                  </a:lnTo>
                  <a:cubicBezTo>
                    <a:pt x="3382" y="17239"/>
                    <a:pt x="3734" y="17371"/>
                    <a:pt x="4085" y="17414"/>
                  </a:cubicBezTo>
                  <a:lnTo>
                    <a:pt x="4261" y="17327"/>
                  </a:lnTo>
                  <a:cubicBezTo>
                    <a:pt x="4656" y="17283"/>
                    <a:pt x="5007" y="17107"/>
                    <a:pt x="5271" y="16800"/>
                  </a:cubicBezTo>
                  <a:lnTo>
                    <a:pt x="10102" y="10036"/>
                  </a:lnTo>
                  <a:cubicBezTo>
                    <a:pt x="10146" y="9948"/>
                    <a:pt x="10234" y="9904"/>
                    <a:pt x="10278" y="9860"/>
                  </a:cubicBezTo>
                  <a:lnTo>
                    <a:pt x="17042" y="4985"/>
                  </a:lnTo>
                  <a:cubicBezTo>
                    <a:pt x="17745" y="4502"/>
                    <a:pt x="17832" y="3491"/>
                    <a:pt x="17218" y="2876"/>
                  </a:cubicBezTo>
                  <a:lnTo>
                    <a:pt x="15417" y="1076"/>
                  </a:lnTo>
                  <a:cubicBezTo>
                    <a:pt x="14703" y="394"/>
                    <a:pt x="13750" y="1"/>
                    <a:pt x="12787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gf50d674c0d_12_70"/>
            <p:cNvSpPr/>
            <p:nvPr/>
          </p:nvSpPr>
          <p:spPr>
            <a:xfrm>
              <a:off x="1229325" y="-83487"/>
              <a:ext cx="260275" cy="278425"/>
            </a:xfrm>
            <a:custGeom>
              <a:rect b="b" l="l" r="r" t="t"/>
              <a:pathLst>
                <a:path extrusionOk="0" h="11137" w="10411">
                  <a:moveTo>
                    <a:pt x="859" y="0"/>
                  </a:moveTo>
                  <a:cubicBezTo>
                    <a:pt x="676" y="0"/>
                    <a:pt x="495" y="67"/>
                    <a:pt x="352" y="210"/>
                  </a:cubicBezTo>
                  <a:cubicBezTo>
                    <a:pt x="1" y="474"/>
                    <a:pt x="1" y="957"/>
                    <a:pt x="265" y="1308"/>
                  </a:cubicBezTo>
                  <a:lnTo>
                    <a:pt x="8961" y="10883"/>
                  </a:lnTo>
                  <a:cubicBezTo>
                    <a:pt x="9102" y="11048"/>
                    <a:pt x="9319" y="11137"/>
                    <a:pt x="9537" y="11137"/>
                  </a:cubicBezTo>
                  <a:cubicBezTo>
                    <a:pt x="9726" y="11137"/>
                    <a:pt x="9916" y="11070"/>
                    <a:pt x="10059" y="10927"/>
                  </a:cubicBezTo>
                  <a:cubicBezTo>
                    <a:pt x="10366" y="10664"/>
                    <a:pt x="10410" y="10180"/>
                    <a:pt x="10103" y="9829"/>
                  </a:cubicBezTo>
                  <a:lnTo>
                    <a:pt x="1450" y="254"/>
                  </a:lnTo>
                  <a:cubicBezTo>
                    <a:pt x="1286" y="90"/>
                    <a:pt x="1071" y="0"/>
                    <a:pt x="859" y="0"/>
                  </a:cubicBezTo>
                  <a:close/>
                </a:path>
              </a:pathLst>
            </a:custGeom>
            <a:solidFill>
              <a:srgbClr val="FDF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gf50d674c0d_12_70"/>
            <p:cNvSpPr/>
            <p:nvPr/>
          </p:nvSpPr>
          <p:spPr>
            <a:xfrm>
              <a:off x="1116250" y="-208662"/>
              <a:ext cx="102125" cy="104400"/>
            </a:xfrm>
            <a:custGeom>
              <a:rect b="b" l="l" r="r" t="t"/>
              <a:pathLst>
                <a:path extrusionOk="0" h="4176" w="4085">
                  <a:moveTo>
                    <a:pt x="858" y="0"/>
                  </a:moveTo>
                  <a:cubicBezTo>
                    <a:pt x="675" y="0"/>
                    <a:pt x="494" y="67"/>
                    <a:pt x="351" y="210"/>
                  </a:cubicBezTo>
                  <a:cubicBezTo>
                    <a:pt x="44" y="474"/>
                    <a:pt x="0" y="1001"/>
                    <a:pt x="308" y="1308"/>
                  </a:cubicBezTo>
                  <a:lnTo>
                    <a:pt x="2635" y="3900"/>
                  </a:lnTo>
                  <a:cubicBezTo>
                    <a:pt x="2800" y="4088"/>
                    <a:pt x="3015" y="4175"/>
                    <a:pt x="3227" y="4175"/>
                  </a:cubicBezTo>
                  <a:cubicBezTo>
                    <a:pt x="3410" y="4175"/>
                    <a:pt x="3591" y="4110"/>
                    <a:pt x="3733" y="3987"/>
                  </a:cubicBezTo>
                  <a:cubicBezTo>
                    <a:pt x="4085" y="3680"/>
                    <a:pt x="4085" y="3197"/>
                    <a:pt x="3821" y="2889"/>
                  </a:cubicBezTo>
                  <a:lnTo>
                    <a:pt x="1449" y="254"/>
                  </a:lnTo>
                  <a:cubicBezTo>
                    <a:pt x="1285" y="89"/>
                    <a:pt x="1070" y="0"/>
                    <a:pt x="858" y="0"/>
                  </a:cubicBezTo>
                  <a:close/>
                </a:path>
              </a:pathLst>
            </a:custGeom>
            <a:solidFill>
              <a:srgbClr val="FDF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0" name="Google Shape;640;gf50d674c0d_12_70"/>
          <p:cNvGrpSpPr/>
          <p:nvPr/>
        </p:nvGrpSpPr>
        <p:grpSpPr>
          <a:xfrm>
            <a:off x="389489" y="450618"/>
            <a:ext cx="785998" cy="914917"/>
            <a:chOff x="1356975" y="238850"/>
            <a:chExt cx="4481175" cy="5216175"/>
          </a:xfrm>
        </p:grpSpPr>
        <p:sp>
          <p:nvSpPr>
            <p:cNvPr id="641" name="Google Shape;641;gf50d674c0d_12_70"/>
            <p:cNvSpPr/>
            <p:nvPr/>
          </p:nvSpPr>
          <p:spPr>
            <a:xfrm>
              <a:off x="1356975" y="238850"/>
              <a:ext cx="4481175" cy="5216175"/>
            </a:xfrm>
            <a:custGeom>
              <a:rect b="b" l="l" r="r" t="t"/>
              <a:pathLst>
                <a:path extrusionOk="0" h="208647" w="179247">
                  <a:moveTo>
                    <a:pt x="74753" y="7016"/>
                  </a:moveTo>
                  <a:cubicBezTo>
                    <a:pt x="74844" y="7016"/>
                    <a:pt x="74935" y="7016"/>
                    <a:pt x="75026" y="7017"/>
                  </a:cubicBezTo>
                  <a:cubicBezTo>
                    <a:pt x="77766" y="7343"/>
                    <a:pt x="80376" y="8452"/>
                    <a:pt x="82496" y="10246"/>
                  </a:cubicBezTo>
                  <a:cubicBezTo>
                    <a:pt x="83214" y="10736"/>
                    <a:pt x="83997" y="11225"/>
                    <a:pt x="84779" y="11747"/>
                  </a:cubicBezTo>
                  <a:cubicBezTo>
                    <a:pt x="87650" y="13313"/>
                    <a:pt x="90847" y="14226"/>
                    <a:pt x="94109" y="14487"/>
                  </a:cubicBezTo>
                  <a:cubicBezTo>
                    <a:pt x="96033" y="14683"/>
                    <a:pt x="97893" y="15107"/>
                    <a:pt x="99687" y="15694"/>
                  </a:cubicBezTo>
                  <a:cubicBezTo>
                    <a:pt x="100600" y="16085"/>
                    <a:pt x="101448" y="16411"/>
                    <a:pt x="101024" y="20685"/>
                  </a:cubicBezTo>
                  <a:cubicBezTo>
                    <a:pt x="100959" y="22120"/>
                    <a:pt x="100926" y="23588"/>
                    <a:pt x="100992" y="24990"/>
                  </a:cubicBezTo>
                  <a:cubicBezTo>
                    <a:pt x="101155" y="29525"/>
                    <a:pt x="100926" y="31025"/>
                    <a:pt x="99100" y="31906"/>
                  </a:cubicBezTo>
                  <a:cubicBezTo>
                    <a:pt x="97925" y="32232"/>
                    <a:pt x="96751" y="32460"/>
                    <a:pt x="95577" y="32558"/>
                  </a:cubicBezTo>
                  <a:cubicBezTo>
                    <a:pt x="91075" y="33145"/>
                    <a:pt x="82757" y="34287"/>
                    <a:pt x="83540" y="41953"/>
                  </a:cubicBezTo>
                  <a:cubicBezTo>
                    <a:pt x="83670" y="43160"/>
                    <a:pt x="83997" y="44301"/>
                    <a:pt x="84486" y="45345"/>
                  </a:cubicBezTo>
                  <a:cubicBezTo>
                    <a:pt x="84845" y="46291"/>
                    <a:pt x="84877" y="46454"/>
                    <a:pt x="84845" y="46813"/>
                  </a:cubicBezTo>
                  <a:cubicBezTo>
                    <a:pt x="84649" y="47433"/>
                    <a:pt x="84388" y="48053"/>
                    <a:pt x="84062" y="48575"/>
                  </a:cubicBezTo>
                  <a:cubicBezTo>
                    <a:pt x="83312" y="49879"/>
                    <a:pt x="82757" y="51347"/>
                    <a:pt x="82496" y="52848"/>
                  </a:cubicBezTo>
                  <a:cubicBezTo>
                    <a:pt x="81615" y="59307"/>
                    <a:pt x="86019" y="62177"/>
                    <a:pt x="89216" y="64363"/>
                  </a:cubicBezTo>
                  <a:cubicBezTo>
                    <a:pt x="90912" y="65374"/>
                    <a:pt x="92510" y="66646"/>
                    <a:pt x="93848" y="68114"/>
                  </a:cubicBezTo>
                  <a:cubicBezTo>
                    <a:pt x="94239" y="68538"/>
                    <a:pt x="94663" y="68864"/>
                    <a:pt x="95218" y="69092"/>
                  </a:cubicBezTo>
                  <a:cubicBezTo>
                    <a:pt x="100861" y="71376"/>
                    <a:pt x="102003" y="75551"/>
                    <a:pt x="103471" y="80901"/>
                  </a:cubicBezTo>
                  <a:cubicBezTo>
                    <a:pt x="105004" y="86414"/>
                    <a:pt x="106700" y="92611"/>
                    <a:pt x="113713" y="96754"/>
                  </a:cubicBezTo>
                  <a:cubicBezTo>
                    <a:pt x="114561" y="97341"/>
                    <a:pt x="115442" y="97961"/>
                    <a:pt x="116192" y="98646"/>
                  </a:cubicBezTo>
                  <a:cubicBezTo>
                    <a:pt x="118548" y="101130"/>
                    <a:pt x="121797" y="102594"/>
                    <a:pt x="125276" y="102594"/>
                  </a:cubicBezTo>
                  <a:cubicBezTo>
                    <a:pt x="125315" y="102594"/>
                    <a:pt x="125353" y="102593"/>
                    <a:pt x="125391" y="102593"/>
                  </a:cubicBezTo>
                  <a:lnTo>
                    <a:pt x="159185" y="123568"/>
                  </a:lnTo>
                  <a:lnTo>
                    <a:pt x="159512" y="123372"/>
                  </a:lnTo>
                  <a:cubicBezTo>
                    <a:pt x="160392" y="123926"/>
                    <a:pt x="161306" y="124546"/>
                    <a:pt x="162186" y="125166"/>
                  </a:cubicBezTo>
                  <a:lnTo>
                    <a:pt x="162643" y="125492"/>
                  </a:lnTo>
                  <a:cubicBezTo>
                    <a:pt x="166068" y="127286"/>
                    <a:pt x="168808" y="130092"/>
                    <a:pt x="170570" y="133517"/>
                  </a:cubicBezTo>
                  <a:cubicBezTo>
                    <a:pt x="171287" y="135833"/>
                    <a:pt x="171059" y="138866"/>
                    <a:pt x="169167" y="139845"/>
                  </a:cubicBezTo>
                  <a:cubicBezTo>
                    <a:pt x="168987" y="139935"/>
                    <a:pt x="168814" y="139996"/>
                    <a:pt x="168619" y="139996"/>
                  </a:cubicBezTo>
                  <a:cubicBezTo>
                    <a:pt x="167968" y="139996"/>
                    <a:pt x="167079" y="139316"/>
                    <a:pt x="164894" y="136779"/>
                  </a:cubicBezTo>
                  <a:cubicBezTo>
                    <a:pt x="163981" y="135702"/>
                    <a:pt x="163067" y="134691"/>
                    <a:pt x="161991" y="133745"/>
                  </a:cubicBezTo>
                  <a:cubicBezTo>
                    <a:pt x="159233" y="130893"/>
                    <a:pt x="155398" y="129272"/>
                    <a:pt x="151413" y="129272"/>
                  </a:cubicBezTo>
                  <a:cubicBezTo>
                    <a:pt x="151296" y="129272"/>
                    <a:pt x="151180" y="129273"/>
                    <a:pt x="151063" y="129276"/>
                  </a:cubicBezTo>
                  <a:cubicBezTo>
                    <a:pt x="148812" y="129570"/>
                    <a:pt x="146855" y="130809"/>
                    <a:pt x="145648" y="132701"/>
                  </a:cubicBezTo>
                  <a:cubicBezTo>
                    <a:pt x="143658" y="135637"/>
                    <a:pt x="143528" y="139519"/>
                    <a:pt x="145322" y="142552"/>
                  </a:cubicBezTo>
                  <a:cubicBezTo>
                    <a:pt x="146366" y="144151"/>
                    <a:pt x="147736" y="145553"/>
                    <a:pt x="149302" y="146597"/>
                  </a:cubicBezTo>
                  <a:cubicBezTo>
                    <a:pt x="150052" y="147087"/>
                    <a:pt x="150737" y="147706"/>
                    <a:pt x="151357" y="148359"/>
                  </a:cubicBezTo>
                  <a:cubicBezTo>
                    <a:pt x="153020" y="150610"/>
                    <a:pt x="153640" y="153415"/>
                    <a:pt x="153053" y="156155"/>
                  </a:cubicBezTo>
                  <a:cubicBezTo>
                    <a:pt x="152857" y="157003"/>
                    <a:pt x="152857" y="157003"/>
                    <a:pt x="151357" y="157329"/>
                  </a:cubicBezTo>
                  <a:cubicBezTo>
                    <a:pt x="148780" y="157558"/>
                    <a:pt x="146496" y="159025"/>
                    <a:pt x="145191" y="161276"/>
                  </a:cubicBezTo>
                  <a:cubicBezTo>
                    <a:pt x="144572" y="162516"/>
                    <a:pt x="144213" y="163755"/>
                    <a:pt x="144017" y="165093"/>
                  </a:cubicBezTo>
                  <a:lnTo>
                    <a:pt x="143919" y="165484"/>
                  </a:lnTo>
                  <a:cubicBezTo>
                    <a:pt x="142941" y="170410"/>
                    <a:pt x="140135" y="176086"/>
                    <a:pt x="136841" y="176966"/>
                  </a:cubicBezTo>
                  <a:cubicBezTo>
                    <a:pt x="136523" y="177012"/>
                    <a:pt x="136198" y="177036"/>
                    <a:pt x="135872" y="177036"/>
                  </a:cubicBezTo>
                  <a:cubicBezTo>
                    <a:pt x="135497" y="177036"/>
                    <a:pt x="135120" y="177004"/>
                    <a:pt x="134753" y="176934"/>
                  </a:cubicBezTo>
                  <a:cubicBezTo>
                    <a:pt x="134108" y="176807"/>
                    <a:pt x="133458" y="176744"/>
                    <a:pt x="132809" y="176744"/>
                  </a:cubicBezTo>
                  <a:cubicBezTo>
                    <a:pt x="131292" y="176744"/>
                    <a:pt x="129786" y="177087"/>
                    <a:pt x="128392" y="177749"/>
                  </a:cubicBezTo>
                  <a:cubicBezTo>
                    <a:pt x="123369" y="180489"/>
                    <a:pt x="124869" y="186230"/>
                    <a:pt x="125783" y="189656"/>
                  </a:cubicBezTo>
                  <a:cubicBezTo>
                    <a:pt x="126141" y="190765"/>
                    <a:pt x="126370" y="191906"/>
                    <a:pt x="126435" y="193048"/>
                  </a:cubicBezTo>
                  <a:cubicBezTo>
                    <a:pt x="126239" y="194092"/>
                    <a:pt x="125881" y="195168"/>
                    <a:pt x="125326" y="196147"/>
                  </a:cubicBezTo>
                  <a:cubicBezTo>
                    <a:pt x="124902" y="197060"/>
                    <a:pt x="124510" y="198006"/>
                    <a:pt x="124184" y="198985"/>
                  </a:cubicBezTo>
                  <a:cubicBezTo>
                    <a:pt x="124021" y="199572"/>
                    <a:pt x="123858" y="200126"/>
                    <a:pt x="123760" y="200714"/>
                  </a:cubicBezTo>
                  <a:cubicBezTo>
                    <a:pt x="123662" y="201040"/>
                    <a:pt x="123597" y="201464"/>
                    <a:pt x="123532" y="201562"/>
                  </a:cubicBezTo>
                  <a:cubicBezTo>
                    <a:pt x="123279" y="201688"/>
                    <a:pt x="123026" y="201736"/>
                    <a:pt x="122758" y="201736"/>
                  </a:cubicBezTo>
                  <a:cubicBezTo>
                    <a:pt x="122680" y="201736"/>
                    <a:pt x="122601" y="201732"/>
                    <a:pt x="122521" y="201725"/>
                  </a:cubicBezTo>
                  <a:cubicBezTo>
                    <a:pt x="119063" y="201464"/>
                    <a:pt x="115801" y="199898"/>
                    <a:pt x="113420" y="197289"/>
                  </a:cubicBezTo>
                  <a:lnTo>
                    <a:pt x="113061" y="196865"/>
                  </a:lnTo>
                  <a:cubicBezTo>
                    <a:pt x="111528" y="194875"/>
                    <a:pt x="109342" y="193439"/>
                    <a:pt x="106896" y="192787"/>
                  </a:cubicBezTo>
                  <a:cubicBezTo>
                    <a:pt x="105982" y="192559"/>
                    <a:pt x="105036" y="192330"/>
                    <a:pt x="104058" y="192232"/>
                  </a:cubicBezTo>
                  <a:cubicBezTo>
                    <a:pt x="103112" y="192135"/>
                    <a:pt x="102166" y="191906"/>
                    <a:pt x="101285" y="191482"/>
                  </a:cubicBezTo>
                  <a:cubicBezTo>
                    <a:pt x="100111" y="190797"/>
                    <a:pt x="99034" y="190014"/>
                    <a:pt x="97893" y="189199"/>
                  </a:cubicBezTo>
                  <a:cubicBezTo>
                    <a:pt x="95414" y="187209"/>
                    <a:pt x="92576" y="185643"/>
                    <a:pt x="89542" y="184665"/>
                  </a:cubicBezTo>
                  <a:cubicBezTo>
                    <a:pt x="88955" y="184502"/>
                    <a:pt x="88335" y="184404"/>
                    <a:pt x="87781" y="184273"/>
                  </a:cubicBezTo>
                  <a:cubicBezTo>
                    <a:pt x="87193" y="184175"/>
                    <a:pt x="86639" y="184012"/>
                    <a:pt x="86117" y="183849"/>
                  </a:cubicBezTo>
                  <a:cubicBezTo>
                    <a:pt x="84421" y="183262"/>
                    <a:pt x="83442" y="181501"/>
                    <a:pt x="83866" y="179739"/>
                  </a:cubicBezTo>
                  <a:cubicBezTo>
                    <a:pt x="84029" y="177129"/>
                    <a:pt x="85823" y="174879"/>
                    <a:pt x="88335" y="174161"/>
                  </a:cubicBezTo>
                  <a:cubicBezTo>
                    <a:pt x="89053" y="174031"/>
                    <a:pt x="89770" y="173867"/>
                    <a:pt x="90521" y="173704"/>
                  </a:cubicBezTo>
                  <a:cubicBezTo>
                    <a:pt x="91673" y="173313"/>
                    <a:pt x="92878" y="173130"/>
                    <a:pt x="94094" y="173130"/>
                  </a:cubicBezTo>
                  <a:cubicBezTo>
                    <a:pt x="94805" y="173130"/>
                    <a:pt x="95519" y="173193"/>
                    <a:pt x="96229" y="173313"/>
                  </a:cubicBezTo>
                  <a:cubicBezTo>
                    <a:pt x="96881" y="173541"/>
                    <a:pt x="97436" y="173867"/>
                    <a:pt x="98023" y="174292"/>
                  </a:cubicBezTo>
                  <a:cubicBezTo>
                    <a:pt x="99840" y="175630"/>
                    <a:pt x="102031" y="176315"/>
                    <a:pt x="104291" y="176315"/>
                  </a:cubicBezTo>
                  <a:cubicBezTo>
                    <a:pt x="104344" y="176315"/>
                    <a:pt x="104397" y="176315"/>
                    <a:pt x="104449" y="176314"/>
                  </a:cubicBezTo>
                  <a:cubicBezTo>
                    <a:pt x="109179" y="175825"/>
                    <a:pt x="113876" y="174879"/>
                    <a:pt x="118411" y="173509"/>
                  </a:cubicBezTo>
                  <a:lnTo>
                    <a:pt x="120400" y="172987"/>
                  </a:lnTo>
                  <a:cubicBezTo>
                    <a:pt x="121118" y="172758"/>
                    <a:pt x="121836" y="172595"/>
                    <a:pt x="122553" y="172497"/>
                  </a:cubicBezTo>
                  <a:cubicBezTo>
                    <a:pt x="124869" y="172171"/>
                    <a:pt x="127120" y="171388"/>
                    <a:pt x="129142" y="170214"/>
                  </a:cubicBezTo>
                  <a:cubicBezTo>
                    <a:pt x="131948" y="168159"/>
                    <a:pt x="134231" y="165517"/>
                    <a:pt x="135764" y="162451"/>
                  </a:cubicBezTo>
                  <a:cubicBezTo>
                    <a:pt x="136156" y="161831"/>
                    <a:pt x="136515" y="161244"/>
                    <a:pt x="136906" y="160656"/>
                  </a:cubicBezTo>
                  <a:cubicBezTo>
                    <a:pt x="139483" y="156709"/>
                    <a:pt x="136873" y="150838"/>
                    <a:pt x="133742" y="144640"/>
                  </a:cubicBezTo>
                  <a:lnTo>
                    <a:pt x="132796" y="142748"/>
                  </a:lnTo>
                  <a:cubicBezTo>
                    <a:pt x="132126" y="140374"/>
                    <a:pt x="129895" y="138710"/>
                    <a:pt x="127452" y="138710"/>
                  </a:cubicBezTo>
                  <a:cubicBezTo>
                    <a:pt x="127277" y="138710"/>
                    <a:pt x="127101" y="138718"/>
                    <a:pt x="126924" y="138736"/>
                  </a:cubicBezTo>
                  <a:cubicBezTo>
                    <a:pt x="126851" y="138743"/>
                    <a:pt x="126776" y="138747"/>
                    <a:pt x="126701" y="138747"/>
                  </a:cubicBezTo>
                  <a:cubicBezTo>
                    <a:pt x="126440" y="138747"/>
                    <a:pt x="126173" y="138699"/>
                    <a:pt x="125946" y="138573"/>
                  </a:cubicBezTo>
                  <a:cubicBezTo>
                    <a:pt x="123434" y="137431"/>
                    <a:pt x="121379" y="135474"/>
                    <a:pt x="120107" y="133027"/>
                  </a:cubicBezTo>
                  <a:cubicBezTo>
                    <a:pt x="119454" y="132049"/>
                    <a:pt x="118769" y="131005"/>
                    <a:pt x="117954" y="129929"/>
                  </a:cubicBezTo>
                  <a:cubicBezTo>
                    <a:pt x="115442" y="126928"/>
                    <a:pt x="112441" y="124416"/>
                    <a:pt x="109114" y="122426"/>
                  </a:cubicBezTo>
                  <a:cubicBezTo>
                    <a:pt x="107287" y="121284"/>
                    <a:pt x="105526" y="119979"/>
                    <a:pt x="103895" y="118577"/>
                  </a:cubicBezTo>
                  <a:cubicBezTo>
                    <a:pt x="101750" y="116861"/>
                    <a:pt x="99060" y="115923"/>
                    <a:pt x="96309" y="115923"/>
                  </a:cubicBezTo>
                  <a:cubicBezTo>
                    <a:pt x="96130" y="115923"/>
                    <a:pt x="95951" y="115927"/>
                    <a:pt x="95772" y="115935"/>
                  </a:cubicBezTo>
                  <a:cubicBezTo>
                    <a:pt x="95636" y="115941"/>
                    <a:pt x="95500" y="115944"/>
                    <a:pt x="95364" y="115944"/>
                  </a:cubicBezTo>
                  <a:cubicBezTo>
                    <a:pt x="94131" y="115944"/>
                    <a:pt x="92912" y="115677"/>
                    <a:pt x="91825" y="115119"/>
                  </a:cubicBezTo>
                  <a:cubicBezTo>
                    <a:pt x="91499" y="114858"/>
                    <a:pt x="91173" y="114597"/>
                    <a:pt x="90847" y="114304"/>
                  </a:cubicBezTo>
                  <a:cubicBezTo>
                    <a:pt x="90521" y="114010"/>
                    <a:pt x="90227" y="113716"/>
                    <a:pt x="89836" y="113456"/>
                  </a:cubicBezTo>
                  <a:cubicBezTo>
                    <a:pt x="89020" y="112836"/>
                    <a:pt x="88139" y="112216"/>
                    <a:pt x="87259" y="111694"/>
                  </a:cubicBezTo>
                  <a:cubicBezTo>
                    <a:pt x="86280" y="111107"/>
                    <a:pt x="85367" y="110454"/>
                    <a:pt x="84519" y="109704"/>
                  </a:cubicBezTo>
                  <a:cubicBezTo>
                    <a:pt x="83964" y="109084"/>
                    <a:pt x="83409" y="108432"/>
                    <a:pt x="82920" y="107747"/>
                  </a:cubicBezTo>
                  <a:cubicBezTo>
                    <a:pt x="82105" y="106605"/>
                    <a:pt x="81224" y="105529"/>
                    <a:pt x="80245" y="104550"/>
                  </a:cubicBezTo>
                  <a:lnTo>
                    <a:pt x="79332" y="103702"/>
                  </a:lnTo>
                  <a:cubicBezTo>
                    <a:pt x="75548" y="100114"/>
                    <a:pt x="71666" y="96395"/>
                    <a:pt x="67589" y="92938"/>
                  </a:cubicBezTo>
                  <a:cubicBezTo>
                    <a:pt x="62859" y="88893"/>
                    <a:pt x="58357" y="84359"/>
                    <a:pt x="57053" y="78976"/>
                  </a:cubicBezTo>
                  <a:cubicBezTo>
                    <a:pt x="56792" y="77802"/>
                    <a:pt x="56596" y="76595"/>
                    <a:pt x="56465" y="75356"/>
                  </a:cubicBezTo>
                  <a:cubicBezTo>
                    <a:pt x="56302" y="73235"/>
                    <a:pt x="55911" y="71148"/>
                    <a:pt x="55259" y="69158"/>
                  </a:cubicBezTo>
                  <a:cubicBezTo>
                    <a:pt x="53562" y="64787"/>
                    <a:pt x="50235" y="61264"/>
                    <a:pt x="45962" y="59307"/>
                  </a:cubicBezTo>
                  <a:cubicBezTo>
                    <a:pt x="45734" y="59176"/>
                    <a:pt x="45407" y="58915"/>
                    <a:pt x="45016" y="58654"/>
                  </a:cubicBezTo>
                  <a:cubicBezTo>
                    <a:pt x="42039" y="56631"/>
                    <a:pt x="38763" y="54425"/>
                    <a:pt x="35958" y="54425"/>
                  </a:cubicBezTo>
                  <a:cubicBezTo>
                    <a:pt x="34829" y="54425"/>
                    <a:pt x="33776" y="54782"/>
                    <a:pt x="32849" y="55653"/>
                  </a:cubicBezTo>
                  <a:cubicBezTo>
                    <a:pt x="31707" y="56795"/>
                    <a:pt x="30631" y="58034"/>
                    <a:pt x="29652" y="59339"/>
                  </a:cubicBezTo>
                  <a:cubicBezTo>
                    <a:pt x="28380" y="61003"/>
                    <a:pt x="26912" y="62569"/>
                    <a:pt x="25281" y="63873"/>
                  </a:cubicBezTo>
                  <a:cubicBezTo>
                    <a:pt x="22943" y="65399"/>
                    <a:pt x="20791" y="66071"/>
                    <a:pt x="19665" y="66071"/>
                  </a:cubicBezTo>
                  <a:cubicBezTo>
                    <a:pt x="19298" y="66071"/>
                    <a:pt x="19040" y="65999"/>
                    <a:pt x="18920" y="65863"/>
                  </a:cubicBezTo>
                  <a:cubicBezTo>
                    <a:pt x="13603" y="59796"/>
                    <a:pt x="8547" y="53207"/>
                    <a:pt x="7405" y="46193"/>
                  </a:cubicBezTo>
                  <a:cubicBezTo>
                    <a:pt x="7079" y="44725"/>
                    <a:pt x="7112" y="43192"/>
                    <a:pt x="7634" y="41757"/>
                  </a:cubicBezTo>
                  <a:cubicBezTo>
                    <a:pt x="7992" y="41137"/>
                    <a:pt x="8482" y="40615"/>
                    <a:pt x="9004" y="40159"/>
                  </a:cubicBezTo>
                  <a:cubicBezTo>
                    <a:pt x="10504" y="38919"/>
                    <a:pt x="11613" y="37288"/>
                    <a:pt x="12266" y="35396"/>
                  </a:cubicBezTo>
                  <a:cubicBezTo>
                    <a:pt x="12722" y="33439"/>
                    <a:pt x="12624" y="31351"/>
                    <a:pt x="11972" y="29459"/>
                  </a:cubicBezTo>
                  <a:cubicBezTo>
                    <a:pt x="11744" y="28709"/>
                    <a:pt x="11613" y="27894"/>
                    <a:pt x="11646" y="27111"/>
                  </a:cubicBezTo>
                  <a:cubicBezTo>
                    <a:pt x="11809" y="26393"/>
                    <a:pt x="12559" y="25806"/>
                    <a:pt x="15788" y="25317"/>
                  </a:cubicBezTo>
                  <a:cubicBezTo>
                    <a:pt x="21236" y="24566"/>
                    <a:pt x="26194" y="21663"/>
                    <a:pt x="29587" y="17260"/>
                  </a:cubicBezTo>
                  <a:cubicBezTo>
                    <a:pt x="29869" y="16977"/>
                    <a:pt x="30041" y="16811"/>
                    <a:pt x="30331" y="16811"/>
                  </a:cubicBezTo>
                  <a:cubicBezTo>
                    <a:pt x="30711" y="16811"/>
                    <a:pt x="31292" y="17097"/>
                    <a:pt x="32588" y="17781"/>
                  </a:cubicBezTo>
                  <a:cubicBezTo>
                    <a:pt x="34253" y="18974"/>
                    <a:pt x="36217" y="19571"/>
                    <a:pt x="38202" y="19571"/>
                  </a:cubicBezTo>
                  <a:cubicBezTo>
                    <a:pt x="39365" y="19571"/>
                    <a:pt x="40535" y="19366"/>
                    <a:pt x="41656" y="18956"/>
                  </a:cubicBezTo>
                  <a:cubicBezTo>
                    <a:pt x="42732" y="18466"/>
                    <a:pt x="43744" y="17814"/>
                    <a:pt x="44657" y="17064"/>
                  </a:cubicBezTo>
                  <a:cubicBezTo>
                    <a:pt x="45212" y="16509"/>
                    <a:pt x="45864" y="16118"/>
                    <a:pt x="46647" y="15922"/>
                  </a:cubicBezTo>
                  <a:cubicBezTo>
                    <a:pt x="47234" y="15922"/>
                    <a:pt x="47821" y="15922"/>
                    <a:pt x="48441" y="15987"/>
                  </a:cubicBezTo>
                  <a:cubicBezTo>
                    <a:pt x="49041" y="16104"/>
                    <a:pt x="49646" y="16162"/>
                    <a:pt x="50249" y="16162"/>
                  </a:cubicBezTo>
                  <a:cubicBezTo>
                    <a:pt x="52171" y="16162"/>
                    <a:pt x="54069" y="15579"/>
                    <a:pt x="55683" y="14487"/>
                  </a:cubicBezTo>
                  <a:cubicBezTo>
                    <a:pt x="56726" y="13671"/>
                    <a:pt x="57640" y="12725"/>
                    <a:pt x="58455" y="11714"/>
                  </a:cubicBezTo>
                  <a:cubicBezTo>
                    <a:pt x="59173" y="10736"/>
                    <a:pt x="60054" y="9920"/>
                    <a:pt x="61130" y="9398"/>
                  </a:cubicBezTo>
                  <a:cubicBezTo>
                    <a:pt x="65481" y="7831"/>
                    <a:pt x="70114" y="7016"/>
                    <a:pt x="74753" y="7016"/>
                  </a:cubicBezTo>
                  <a:close/>
                  <a:moveTo>
                    <a:pt x="74779" y="0"/>
                  </a:moveTo>
                  <a:cubicBezTo>
                    <a:pt x="69427" y="0"/>
                    <a:pt x="64114" y="883"/>
                    <a:pt x="59075" y="2678"/>
                  </a:cubicBezTo>
                  <a:cubicBezTo>
                    <a:pt x="56759" y="3527"/>
                    <a:pt x="54704" y="5060"/>
                    <a:pt x="53236" y="7082"/>
                  </a:cubicBezTo>
                  <a:cubicBezTo>
                    <a:pt x="52714" y="7735"/>
                    <a:pt x="52094" y="8322"/>
                    <a:pt x="51442" y="8909"/>
                  </a:cubicBezTo>
                  <a:cubicBezTo>
                    <a:pt x="51247" y="9068"/>
                    <a:pt x="50956" y="9122"/>
                    <a:pt x="50506" y="9122"/>
                  </a:cubicBezTo>
                  <a:cubicBezTo>
                    <a:pt x="50127" y="9122"/>
                    <a:pt x="49636" y="9084"/>
                    <a:pt x="48995" y="9039"/>
                  </a:cubicBezTo>
                  <a:cubicBezTo>
                    <a:pt x="48310" y="8966"/>
                    <a:pt x="47625" y="8929"/>
                    <a:pt x="46927" y="8929"/>
                  </a:cubicBezTo>
                  <a:cubicBezTo>
                    <a:pt x="46694" y="8929"/>
                    <a:pt x="46459" y="8933"/>
                    <a:pt x="46223" y="8941"/>
                  </a:cubicBezTo>
                  <a:cubicBezTo>
                    <a:pt x="44070" y="9137"/>
                    <a:pt x="42047" y="10051"/>
                    <a:pt x="40416" y="11518"/>
                  </a:cubicBezTo>
                  <a:cubicBezTo>
                    <a:pt x="39927" y="11910"/>
                    <a:pt x="39373" y="12301"/>
                    <a:pt x="38818" y="12562"/>
                  </a:cubicBezTo>
                  <a:cubicBezTo>
                    <a:pt x="38692" y="12618"/>
                    <a:pt x="38556" y="12646"/>
                    <a:pt x="38404" y="12646"/>
                  </a:cubicBezTo>
                  <a:cubicBezTo>
                    <a:pt x="37847" y="12646"/>
                    <a:pt x="37080" y="12276"/>
                    <a:pt x="35850" y="11584"/>
                  </a:cubicBezTo>
                  <a:cubicBezTo>
                    <a:pt x="34308" y="10409"/>
                    <a:pt x="32482" y="9829"/>
                    <a:pt x="30667" y="9829"/>
                  </a:cubicBezTo>
                  <a:cubicBezTo>
                    <a:pt x="28449" y="9829"/>
                    <a:pt x="26246" y="10695"/>
                    <a:pt x="24596" y="12399"/>
                  </a:cubicBezTo>
                  <a:cubicBezTo>
                    <a:pt x="20877" y="16248"/>
                    <a:pt x="19475" y="17684"/>
                    <a:pt x="14679" y="18434"/>
                  </a:cubicBezTo>
                  <a:cubicBezTo>
                    <a:pt x="12102" y="18858"/>
                    <a:pt x="6100" y="19804"/>
                    <a:pt x="4861" y="25675"/>
                  </a:cubicBezTo>
                  <a:cubicBezTo>
                    <a:pt x="4535" y="27502"/>
                    <a:pt x="4698" y="29361"/>
                    <a:pt x="5252" y="31156"/>
                  </a:cubicBezTo>
                  <a:cubicBezTo>
                    <a:pt x="5546" y="31938"/>
                    <a:pt x="5611" y="32754"/>
                    <a:pt x="5578" y="33537"/>
                  </a:cubicBezTo>
                  <a:cubicBezTo>
                    <a:pt x="5220" y="34189"/>
                    <a:pt x="4763" y="34711"/>
                    <a:pt x="4208" y="35168"/>
                  </a:cubicBezTo>
                  <a:cubicBezTo>
                    <a:pt x="2936" y="36277"/>
                    <a:pt x="1925" y="37582"/>
                    <a:pt x="1207" y="39082"/>
                  </a:cubicBezTo>
                  <a:cubicBezTo>
                    <a:pt x="196" y="41692"/>
                    <a:pt x="0" y="44530"/>
                    <a:pt x="555" y="47302"/>
                  </a:cubicBezTo>
                  <a:cubicBezTo>
                    <a:pt x="1958" y="56077"/>
                    <a:pt x="7699" y="63612"/>
                    <a:pt x="13701" y="70463"/>
                  </a:cubicBezTo>
                  <a:cubicBezTo>
                    <a:pt x="15292" y="72298"/>
                    <a:pt x="17375" y="73040"/>
                    <a:pt x="19626" y="73040"/>
                  </a:cubicBezTo>
                  <a:cubicBezTo>
                    <a:pt x="22775" y="73040"/>
                    <a:pt x="26252" y="71587"/>
                    <a:pt x="29163" y="69647"/>
                  </a:cubicBezTo>
                  <a:cubicBezTo>
                    <a:pt x="31348" y="67983"/>
                    <a:pt x="33338" y="65994"/>
                    <a:pt x="35034" y="63775"/>
                  </a:cubicBezTo>
                  <a:cubicBezTo>
                    <a:pt x="35621" y="63058"/>
                    <a:pt x="36209" y="62373"/>
                    <a:pt x="36730" y="61753"/>
                  </a:cubicBezTo>
                  <a:cubicBezTo>
                    <a:pt x="38231" y="62569"/>
                    <a:pt x="39699" y="63449"/>
                    <a:pt x="41134" y="64428"/>
                  </a:cubicBezTo>
                  <a:cubicBezTo>
                    <a:pt x="41787" y="64852"/>
                    <a:pt x="42276" y="65211"/>
                    <a:pt x="42537" y="65341"/>
                  </a:cubicBezTo>
                  <a:cubicBezTo>
                    <a:pt x="46060" y="67364"/>
                    <a:pt x="47789" y="68766"/>
                    <a:pt x="48735" y="71409"/>
                  </a:cubicBezTo>
                  <a:cubicBezTo>
                    <a:pt x="49159" y="72974"/>
                    <a:pt x="49452" y="74540"/>
                    <a:pt x="49615" y="76138"/>
                  </a:cubicBezTo>
                  <a:cubicBezTo>
                    <a:pt x="49778" y="77606"/>
                    <a:pt x="49974" y="79107"/>
                    <a:pt x="50300" y="80542"/>
                  </a:cubicBezTo>
                  <a:cubicBezTo>
                    <a:pt x="52062" y="87882"/>
                    <a:pt x="57477" y="93362"/>
                    <a:pt x="63120" y="98157"/>
                  </a:cubicBezTo>
                  <a:cubicBezTo>
                    <a:pt x="67067" y="101549"/>
                    <a:pt x="70916" y="105170"/>
                    <a:pt x="74602" y="108693"/>
                  </a:cubicBezTo>
                  <a:lnTo>
                    <a:pt x="75515" y="109541"/>
                  </a:lnTo>
                  <a:cubicBezTo>
                    <a:pt x="76200" y="110226"/>
                    <a:pt x="76853" y="111009"/>
                    <a:pt x="77440" y="111825"/>
                  </a:cubicBezTo>
                  <a:cubicBezTo>
                    <a:pt x="78092" y="112705"/>
                    <a:pt x="78777" y="113586"/>
                    <a:pt x="79560" y="114401"/>
                  </a:cubicBezTo>
                  <a:cubicBezTo>
                    <a:pt x="80767" y="115576"/>
                    <a:pt x="82105" y="116620"/>
                    <a:pt x="83638" y="117500"/>
                  </a:cubicBezTo>
                  <a:cubicBezTo>
                    <a:pt x="84290" y="117892"/>
                    <a:pt x="84975" y="118316"/>
                    <a:pt x="85530" y="118740"/>
                  </a:cubicBezTo>
                  <a:cubicBezTo>
                    <a:pt x="85791" y="118968"/>
                    <a:pt x="85986" y="119164"/>
                    <a:pt x="86247" y="119360"/>
                  </a:cubicBezTo>
                  <a:cubicBezTo>
                    <a:pt x="86769" y="119849"/>
                    <a:pt x="87324" y="120306"/>
                    <a:pt x="87911" y="120762"/>
                  </a:cubicBezTo>
                  <a:cubicBezTo>
                    <a:pt x="90111" y="122101"/>
                    <a:pt x="92653" y="122786"/>
                    <a:pt x="95233" y="122786"/>
                  </a:cubicBezTo>
                  <a:cubicBezTo>
                    <a:pt x="95293" y="122786"/>
                    <a:pt x="95353" y="122786"/>
                    <a:pt x="95414" y="122785"/>
                  </a:cubicBezTo>
                  <a:cubicBezTo>
                    <a:pt x="95607" y="122766"/>
                    <a:pt x="95800" y="122757"/>
                    <a:pt x="95992" y="122757"/>
                  </a:cubicBezTo>
                  <a:cubicBezTo>
                    <a:pt x="97134" y="122757"/>
                    <a:pt x="98263" y="123084"/>
                    <a:pt x="99295" y="123698"/>
                  </a:cubicBezTo>
                  <a:cubicBezTo>
                    <a:pt x="101155" y="125329"/>
                    <a:pt x="103210" y="126797"/>
                    <a:pt x="105265" y="128134"/>
                  </a:cubicBezTo>
                  <a:cubicBezTo>
                    <a:pt x="107972" y="129733"/>
                    <a:pt x="110419" y="131723"/>
                    <a:pt x="112506" y="134039"/>
                  </a:cubicBezTo>
                  <a:cubicBezTo>
                    <a:pt x="113224" y="135017"/>
                    <a:pt x="113844" y="135931"/>
                    <a:pt x="114398" y="136779"/>
                  </a:cubicBezTo>
                  <a:cubicBezTo>
                    <a:pt x="116388" y="140334"/>
                    <a:pt x="119487" y="143140"/>
                    <a:pt x="123206" y="144803"/>
                  </a:cubicBezTo>
                  <a:cubicBezTo>
                    <a:pt x="124282" y="145292"/>
                    <a:pt x="125424" y="145553"/>
                    <a:pt x="126598" y="145586"/>
                  </a:cubicBezTo>
                  <a:cubicBezTo>
                    <a:pt x="126859" y="146141"/>
                    <a:pt x="127218" y="146891"/>
                    <a:pt x="127675" y="147706"/>
                  </a:cubicBezTo>
                  <a:cubicBezTo>
                    <a:pt x="129338" y="150512"/>
                    <a:pt x="130513" y="153578"/>
                    <a:pt x="131198" y="156742"/>
                  </a:cubicBezTo>
                  <a:lnTo>
                    <a:pt x="129991" y="158699"/>
                  </a:lnTo>
                  <a:cubicBezTo>
                    <a:pt x="128914" y="160820"/>
                    <a:pt x="127414" y="162712"/>
                    <a:pt x="125554" y="164179"/>
                  </a:cubicBezTo>
                  <a:cubicBezTo>
                    <a:pt x="124250" y="164864"/>
                    <a:pt x="122814" y="165354"/>
                    <a:pt x="121314" y="165517"/>
                  </a:cubicBezTo>
                  <a:cubicBezTo>
                    <a:pt x="120433" y="165680"/>
                    <a:pt x="119552" y="165876"/>
                    <a:pt x="118704" y="166104"/>
                  </a:cubicBezTo>
                  <a:lnTo>
                    <a:pt x="116649" y="166659"/>
                  </a:lnTo>
                  <a:cubicBezTo>
                    <a:pt x="112539" y="167931"/>
                    <a:pt x="108266" y="168811"/>
                    <a:pt x="103960" y="169268"/>
                  </a:cubicBezTo>
                  <a:cubicBezTo>
                    <a:pt x="103144" y="169105"/>
                    <a:pt x="102427" y="168746"/>
                    <a:pt x="101774" y="168257"/>
                  </a:cubicBezTo>
                  <a:cubicBezTo>
                    <a:pt x="100698" y="167539"/>
                    <a:pt x="99556" y="166985"/>
                    <a:pt x="98382" y="166561"/>
                  </a:cubicBezTo>
                  <a:cubicBezTo>
                    <a:pt x="97015" y="166241"/>
                    <a:pt x="95628" y="166076"/>
                    <a:pt x="94242" y="166076"/>
                  </a:cubicBezTo>
                  <a:cubicBezTo>
                    <a:pt x="92520" y="166076"/>
                    <a:pt x="90799" y="166330"/>
                    <a:pt x="89118" y="166854"/>
                  </a:cubicBezTo>
                  <a:cubicBezTo>
                    <a:pt x="88466" y="166985"/>
                    <a:pt x="87878" y="167148"/>
                    <a:pt x="87259" y="167278"/>
                  </a:cubicBezTo>
                  <a:cubicBezTo>
                    <a:pt x="81681" y="168518"/>
                    <a:pt x="77538" y="173313"/>
                    <a:pt x="77049" y="179021"/>
                  </a:cubicBezTo>
                  <a:cubicBezTo>
                    <a:pt x="76364" y="183914"/>
                    <a:pt x="79136" y="188579"/>
                    <a:pt x="83736" y="190341"/>
                  </a:cubicBezTo>
                  <a:cubicBezTo>
                    <a:pt x="84649" y="190667"/>
                    <a:pt x="85595" y="190928"/>
                    <a:pt x="86508" y="191091"/>
                  </a:cubicBezTo>
                  <a:cubicBezTo>
                    <a:pt x="86965" y="191156"/>
                    <a:pt x="87389" y="191254"/>
                    <a:pt x="87813" y="191352"/>
                  </a:cubicBezTo>
                  <a:cubicBezTo>
                    <a:pt x="90064" y="192167"/>
                    <a:pt x="92152" y="193374"/>
                    <a:pt x="93946" y="194842"/>
                  </a:cubicBezTo>
                  <a:cubicBezTo>
                    <a:pt x="95153" y="195723"/>
                    <a:pt x="96457" y="196669"/>
                    <a:pt x="97893" y="197484"/>
                  </a:cubicBezTo>
                  <a:cubicBezTo>
                    <a:pt x="99491" y="198332"/>
                    <a:pt x="101253" y="198854"/>
                    <a:pt x="103079" y="199083"/>
                  </a:cubicBezTo>
                  <a:cubicBezTo>
                    <a:pt x="103764" y="199148"/>
                    <a:pt x="104417" y="199278"/>
                    <a:pt x="105069" y="199474"/>
                  </a:cubicBezTo>
                  <a:cubicBezTo>
                    <a:pt x="106406" y="199833"/>
                    <a:pt x="106700" y="200126"/>
                    <a:pt x="108005" y="201562"/>
                  </a:cubicBezTo>
                  <a:lnTo>
                    <a:pt x="108364" y="201953"/>
                  </a:lnTo>
                  <a:cubicBezTo>
                    <a:pt x="112017" y="205933"/>
                    <a:pt x="117008" y="208281"/>
                    <a:pt x="122390" y="208640"/>
                  </a:cubicBezTo>
                  <a:cubicBezTo>
                    <a:pt x="122496" y="208644"/>
                    <a:pt x="122602" y="208646"/>
                    <a:pt x="122708" y="208646"/>
                  </a:cubicBezTo>
                  <a:cubicBezTo>
                    <a:pt x="124392" y="208646"/>
                    <a:pt x="126034" y="208160"/>
                    <a:pt x="127446" y="207270"/>
                  </a:cubicBezTo>
                  <a:cubicBezTo>
                    <a:pt x="129175" y="206031"/>
                    <a:pt x="130317" y="204171"/>
                    <a:pt x="130545" y="202084"/>
                  </a:cubicBezTo>
                  <a:cubicBezTo>
                    <a:pt x="130643" y="201757"/>
                    <a:pt x="130708" y="201399"/>
                    <a:pt x="130806" y="201072"/>
                  </a:cubicBezTo>
                  <a:cubicBezTo>
                    <a:pt x="131034" y="200322"/>
                    <a:pt x="131328" y="199637"/>
                    <a:pt x="131654" y="198952"/>
                  </a:cubicBezTo>
                  <a:cubicBezTo>
                    <a:pt x="133611" y="195560"/>
                    <a:pt x="133938" y="191482"/>
                    <a:pt x="132502" y="187861"/>
                  </a:cubicBezTo>
                  <a:cubicBezTo>
                    <a:pt x="132111" y="186557"/>
                    <a:pt x="131817" y="185154"/>
                    <a:pt x="131687" y="183817"/>
                  </a:cubicBezTo>
                  <a:cubicBezTo>
                    <a:pt x="132079" y="183714"/>
                    <a:pt x="132480" y="183665"/>
                    <a:pt x="132876" y="183665"/>
                  </a:cubicBezTo>
                  <a:cubicBezTo>
                    <a:pt x="133238" y="183665"/>
                    <a:pt x="133595" y="183706"/>
                    <a:pt x="133938" y="183784"/>
                  </a:cubicBezTo>
                  <a:cubicBezTo>
                    <a:pt x="134580" y="183904"/>
                    <a:pt x="135222" y="183959"/>
                    <a:pt x="135864" y="183959"/>
                  </a:cubicBezTo>
                  <a:cubicBezTo>
                    <a:pt x="136787" y="183959"/>
                    <a:pt x="137711" y="183846"/>
                    <a:pt x="138635" y="183653"/>
                  </a:cubicBezTo>
                  <a:cubicBezTo>
                    <a:pt x="145485" y="181827"/>
                    <a:pt x="149432" y="173411"/>
                    <a:pt x="150737" y="166789"/>
                  </a:cubicBezTo>
                  <a:lnTo>
                    <a:pt x="150835" y="166430"/>
                  </a:lnTo>
                  <a:cubicBezTo>
                    <a:pt x="150900" y="165778"/>
                    <a:pt x="151063" y="165125"/>
                    <a:pt x="151357" y="164506"/>
                  </a:cubicBezTo>
                  <a:cubicBezTo>
                    <a:pt x="151813" y="164342"/>
                    <a:pt x="152237" y="164212"/>
                    <a:pt x="152694" y="164147"/>
                  </a:cubicBezTo>
                  <a:cubicBezTo>
                    <a:pt x="156250" y="163821"/>
                    <a:pt x="159153" y="161211"/>
                    <a:pt x="159838" y="157688"/>
                  </a:cubicBezTo>
                  <a:cubicBezTo>
                    <a:pt x="160849" y="152991"/>
                    <a:pt x="159805" y="148065"/>
                    <a:pt x="156935" y="144249"/>
                  </a:cubicBezTo>
                  <a:cubicBezTo>
                    <a:pt x="155956" y="143009"/>
                    <a:pt x="154782" y="141900"/>
                    <a:pt x="153477" y="141019"/>
                  </a:cubicBezTo>
                  <a:cubicBezTo>
                    <a:pt x="152629" y="140497"/>
                    <a:pt x="151879" y="139780"/>
                    <a:pt x="151259" y="138964"/>
                  </a:cubicBezTo>
                  <a:cubicBezTo>
                    <a:pt x="150835" y="138247"/>
                    <a:pt x="150867" y="137333"/>
                    <a:pt x="151324" y="136616"/>
                  </a:cubicBezTo>
                  <a:cubicBezTo>
                    <a:pt x="151650" y="136159"/>
                    <a:pt x="151846" y="136126"/>
                    <a:pt x="151976" y="136126"/>
                  </a:cubicBezTo>
                  <a:cubicBezTo>
                    <a:pt x="152039" y="136116"/>
                    <a:pt x="152108" y="136111"/>
                    <a:pt x="152184" y="136111"/>
                  </a:cubicBezTo>
                  <a:cubicBezTo>
                    <a:pt x="153097" y="136111"/>
                    <a:pt x="154962" y="136864"/>
                    <a:pt x="157522" y="139062"/>
                  </a:cubicBezTo>
                  <a:cubicBezTo>
                    <a:pt x="158239" y="139747"/>
                    <a:pt x="158924" y="140497"/>
                    <a:pt x="159577" y="141313"/>
                  </a:cubicBezTo>
                  <a:cubicBezTo>
                    <a:pt x="161534" y="143572"/>
                    <a:pt x="164515" y="146989"/>
                    <a:pt x="168520" y="146989"/>
                  </a:cubicBezTo>
                  <a:cubicBezTo>
                    <a:pt x="169720" y="146989"/>
                    <a:pt x="171012" y="146682"/>
                    <a:pt x="172396" y="145945"/>
                  </a:cubicBezTo>
                  <a:cubicBezTo>
                    <a:pt x="177257" y="142846"/>
                    <a:pt x="179247" y="136746"/>
                    <a:pt x="177126" y="131396"/>
                  </a:cubicBezTo>
                  <a:cubicBezTo>
                    <a:pt x="175006" y="126406"/>
                    <a:pt x="171287" y="122295"/>
                    <a:pt x="166525" y="119686"/>
                  </a:cubicBezTo>
                  <a:lnTo>
                    <a:pt x="165938" y="119294"/>
                  </a:lnTo>
                  <a:lnTo>
                    <a:pt x="165416" y="118903"/>
                  </a:lnTo>
                  <a:lnTo>
                    <a:pt x="118737" y="91633"/>
                  </a:lnTo>
                  <a:cubicBezTo>
                    <a:pt x="118280" y="91274"/>
                    <a:pt x="117791" y="90948"/>
                    <a:pt x="117301" y="90654"/>
                  </a:cubicBezTo>
                  <a:cubicBezTo>
                    <a:pt x="112702" y="87914"/>
                    <a:pt x="111560" y="83771"/>
                    <a:pt x="110223" y="78944"/>
                  </a:cubicBezTo>
                  <a:cubicBezTo>
                    <a:pt x="108657" y="73398"/>
                    <a:pt x="106798" y="66548"/>
                    <a:pt x="98578" y="62895"/>
                  </a:cubicBezTo>
                  <a:cubicBezTo>
                    <a:pt x="96914" y="61166"/>
                    <a:pt x="95055" y="59665"/>
                    <a:pt x="93000" y="58458"/>
                  </a:cubicBezTo>
                  <a:cubicBezTo>
                    <a:pt x="89705" y="56273"/>
                    <a:pt x="89085" y="55686"/>
                    <a:pt x="89346" y="53761"/>
                  </a:cubicBezTo>
                  <a:cubicBezTo>
                    <a:pt x="89509" y="53076"/>
                    <a:pt x="89770" y="52424"/>
                    <a:pt x="90194" y="51804"/>
                  </a:cubicBezTo>
                  <a:cubicBezTo>
                    <a:pt x="90847" y="50695"/>
                    <a:pt x="91336" y="49521"/>
                    <a:pt x="91630" y="48281"/>
                  </a:cubicBezTo>
                  <a:cubicBezTo>
                    <a:pt x="92021" y="46389"/>
                    <a:pt x="91793" y="44432"/>
                    <a:pt x="90912" y="42670"/>
                  </a:cubicBezTo>
                  <a:cubicBezTo>
                    <a:pt x="90684" y="42148"/>
                    <a:pt x="90521" y="41529"/>
                    <a:pt x="90423" y="40909"/>
                  </a:cubicBezTo>
                  <a:cubicBezTo>
                    <a:pt x="91010" y="40093"/>
                    <a:pt x="94826" y="39572"/>
                    <a:pt x="96457" y="39376"/>
                  </a:cubicBezTo>
                  <a:cubicBezTo>
                    <a:pt x="98349" y="39213"/>
                    <a:pt x="100209" y="38789"/>
                    <a:pt x="102003" y="38136"/>
                  </a:cubicBezTo>
                  <a:cubicBezTo>
                    <a:pt x="108331" y="35233"/>
                    <a:pt x="108135" y="28872"/>
                    <a:pt x="107972" y="24697"/>
                  </a:cubicBezTo>
                  <a:cubicBezTo>
                    <a:pt x="107874" y="23555"/>
                    <a:pt x="107874" y="22413"/>
                    <a:pt x="107972" y="21272"/>
                  </a:cubicBezTo>
                  <a:cubicBezTo>
                    <a:pt x="108201" y="18662"/>
                    <a:pt x="108918" y="11747"/>
                    <a:pt x="102296" y="9137"/>
                  </a:cubicBezTo>
                  <a:cubicBezTo>
                    <a:pt x="99980" y="8322"/>
                    <a:pt x="97566" y="7767"/>
                    <a:pt x="95120" y="7506"/>
                  </a:cubicBezTo>
                  <a:cubicBezTo>
                    <a:pt x="92804" y="7343"/>
                    <a:pt x="90521" y="6789"/>
                    <a:pt x="88433" y="5777"/>
                  </a:cubicBezTo>
                  <a:cubicBezTo>
                    <a:pt x="87715" y="5321"/>
                    <a:pt x="86998" y="4831"/>
                    <a:pt x="86345" y="4375"/>
                  </a:cubicBezTo>
                  <a:cubicBezTo>
                    <a:pt x="83214" y="1863"/>
                    <a:pt x="79397" y="330"/>
                    <a:pt x="75352" y="4"/>
                  </a:cubicBezTo>
                  <a:cubicBezTo>
                    <a:pt x="75161" y="1"/>
                    <a:pt x="74970" y="0"/>
                    <a:pt x="747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gf50d674c0d_12_70"/>
            <p:cNvSpPr/>
            <p:nvPr/>
          </p:nvSpPr>
          <p:spPr>
            <a:xfrm>
              <a:off x="1761450" y="2941475"/>
              <a:ext cx="924800" cy="1441825"/>
            </a:xfrm>
            <a:custGeom>
              <a:rect b="b" l="l" r="r" t="t"/>
              <a:pathLst>
                <a:path extrusionOk="0" h="57673" w="36992">
                  <a:moveTo>
                    <a:pt x="23096" y="7047"/>
                  </a:moveTo>
                  <a:cubicBezTo>
                    <a:pt x="25118" y="7047"/>
                    <a:pt x="27108" y="9428"/>
                    <a:pt x="28184" y="11777"/>
                  </a:cubicBezTo>
                  <a:cubicBezTo>
                    <a:pt x="29424" y="14549"/>
                    <a:pt x="30044" y="17583"/>
                    <a:pt x="29979" y="20617"/>
                  </a:cubicBezTo>
                  <a:cubicBezTo>
                    <a:pt x="29815" y="23291"/>
                    <a:pt x="29391" y="25934"/>
                    <a:pt x="28739" y="28543"/>
                  </a:cubicBezTo>
                  <a:cubicBezTo>
                    <a:pt x="28413" y="30011"/>
                    <a:pt x="28152" y="31512"/>
                    <a:pt x="27891" y="32980"/>
                  </a:cubicBezTo>
                  <a:cubicBezTo>
                    <a:pt x="27565" y="34806"/>
                    <a:pt x="27402" y="36698"/>
                    <a:pt x="27206" y="38558"/>
                  </a:cubicBezTo>
                  <a:cubicBezTo>
                    <a:pt x="27010" y="40319"/>
                    <a:pt x="26847" y="42113"/>
                    <a:pt x="26553" y="43875"/>
                  </a:cubicBezTo>
                  <a:cubicBezTo>
                    <a:pt x="26456" y="44723"/>
                    <a:pt x="26227" y="45538"/>
                    <a:pt x="25868" y="46288"/>
                  </a:cubicBezTo>
                  <a:cubicBezTo>
                    <a:pt x="25086" y="46517"/>
                    <a:pt x="24270" y="46680"/>
                    <a:pt x="23455" y="46712"/>
                  </a:cubicBezTo>
                  <a:cubicBezTo>
                    <a:pt x="21367" y="46810"/>
                    <a:pt x="19377" y="47365"/>
                    <a:pt x="17583" y="48474"/>
                  </a:cubicBezTo>
                  <a:lnTo>
                    <a:pt x="16670" y="49126"/>
                  </a:lnTo>
                  <a:cubicBezTo>
                    <a:pt x="15016" y="50329"/>
                    <a:pt x="14166" y="50867"/>
                    <a:pt x="13251" y="50867"/>
                  </a:cubicBezTo>
                  <a:cubicBezTo>
                    <a:pt x="13173" y="50867"/>
                    <a:pt x="13095" y="50863"/>
                    <a:pt x="13016" y="50855"/>
                  </a:cubicBezTo>
                  <a:cubicBezTo>
                    <a:pt x="11581" y="50692"/>
                    <a:pt x="10309" y="49877"/>
                    <a:pt x="9526" y="48637"/>
                  </a:cubicBezTo>
                  <a:cubicBezTo>
                    <a:pt x="8678" y="46973"/>
                    <a:pt x="8319" y="45147"/>
                    <a:pt x="8482" y="43255"/>
                  </a:cubicBezTo>
                  <a:cubicBezTo>
                    <a:pt x="8613" y="40874"/>
                    <a:pt x="8808" y="38460"/>
                    <a:pt x="9200" y="36078"/>
                  </a:cubicBezTo>
                  <a:cubicBezTo>
                    <a:pt x="10407" y="30729"/>
                    <a:pt x="10276" y="25249"/>
                    <a:pt x="8841" y="19964"/>
                  </a:cubicBezTo>
                  <a:cubicBezTo>
                    <a:pt x="8613" y="19312"/>
                    <a:pt x="8352" y="18627"/>
                    <a:pt x="8058" y="17974"/>
                  </a:cubicBezTo>
                  <a:cubicBezTo>
                    <a:pt x="7471" y="16833"/>
                    <a:pt x="7145" y="15528"/>
                    <a:pt x="7079" y="14223"/>
                  </a:cubicBezTo>
                  <a:cubicBezTo>
                    <a:pt x="7112" y="13864"/>
                    <a:pt x="7177" y="13636"/>
                    <a:pt x="7308" y="13473"/>
                  </a:cubicBezTo>
                  <a:cubicBezTo>
                    <a:pt x="8156" y="13179"/>
                    <a:pt x="9102" y="13016"/>
                    <a:pt x="10048" y="12984"/>
                  </a:cubicBezTo>
                  <a:cubicBezTo>
                    <a:pt x="11875" y="12918"/>
                    <a:pt x="13669" y="12527"/>
                    <a:pt x="15365" y="11842"/>
                  </a:cubicBezTo>
                  <a:cubicBezTo>
                    <a:pt x="16800" y="11092"/>
                    <a:pt x="18138" y="10211"/>
                    <a:pt x="19377" y="9134"/>
                  </a:cubicBezTo>
                  <a:cubicBezTo>
                    <a:pt x="20975" y="7862"/>
                    <a:pt x="21987" y="7079"/>
                    <a:pt x="23031" y="7047"/>
                  </a:cubicBezTo>
                  <a:close/>
                  <a:moveTo>
                    <a:pt x="22867" y="1"/>
                  </a:moveTo>
                  <a:cubicBezTo>
                    <a:pt x="19899" y="262"/>
                    <a:pt x="17126" y="1567"/>
                    <a:pt x="15006" y="3622"/>
                  </a:cubicBezTo>
                  <a:cubicBezTo>
                    <a:pt x="14223" y="4307"/>
                    <a:pt x="13342" y="4926"/>
                    <a:pt x="12429" y="5448"/>
                  </a:cubicBezTo>
                  <a:cubicBezTo>
                    <a:pt x="11450" y="5775"/>
                    <a:pt x="10472" y="5938"/>
                    <a:pt x="9461" y="5938"/>
                  </a:cubicBezTo>
                  <a:cubicBezTo>
                    <a:pt x="6623" y="6199"/>
                    <a:pt x="1273" y="6655"/>
                    <a:pt x="262" y="12886"/>
                  </a:cubicBezTo>
                  <a:cubicBezTo>
                    <a:pt x="1" y="15463"/>
                    <a:pt x="458" y="18007"/>
                    <a:pt x="1599" y="20356"/>
                  </a:cubicBezTo>
                  <a:cubicBezTo>
                    <a:pt x="1795" y="20878"/>
                    <a:pt x="2056" y="21432"/>
                    <a:pt x="2219" y="21987"/>
                  </a:cubicBezTo>
                  <a:cubicBezTo>
                    <a:pt x="3198" y="26227"/>
                    <a:pt x="3230" y="30664"/>
                    <a:pt x="2252" y="34904"/>
                  </a:cubicBezTo>
                  <a:cubicBezTo>
                    <a:pt x="1828" y="37644"/>
                    <a:pt x="1599" y="40286"/>
                    <a:pt x="1469" y="42994"/>
                  </a:cubicBezTo>
                  <a:cubicBezTo>
                    <a:pt x="1273" y="46191"/>
                    <a:pt x="1991" y="49420"/>
                    <a:pt x="3589" y="52193"/>
                  </a:cubicBezTo>
                  <a:cubicBezTo>
                    <a:pt x="5514" y="55226"/>
                    <a:pt x="8645" y="57183"/>
                    <a:pt x="12201" y="57575"/>
                  </a:cubicBezTo>
                  <a:cubicBezTo>
                    <a:pt x="12560" y="57608"/>
                    <a:pt x="12918" y="57673"/>
                    <a:pt x="13310" y="57673"/>
                  </a:cubicBezTo>
                  <a:cubicBezTo>
                    <a:pt x="16017" y="57510"/>
                    <a:pt x="18692" y="56433"/>
                    <a:pt x="20747" y="54607"/>
                  </a:cubicBezTo>
                  <a:lnTo>
                    <a:pt x="21563" y="54019"/>
                  </a:lnTo>
                  <a:cubicBezTo>
                    <a:pt x="22443" y="53693"/>
                    <a:pt x="23291" y="53530"/>
                    <a:pt x="24172" y="53497"/>
                  </a:cubicBezTo>
                  <a:cubicBezTo>
                    <a:pt x="24213" y="53498"/>
                    <a:pt x="24253" y="53498"/>
                    <a:pt x="24294" y="53498"/>
                  </a:cubicBezTo>
                  <a:cubicBezTo>
                    <a:pt x="26923" y="53498"/>
                    <a:pt x="29387" y="52457"/>
                    <a:pt x="31185" y="50562"/>
                  </a:cubicBezTo>
                  <a:cubicBezTo>
                    <a:pt x="32425" y="48898"/>
                    <a:pt x="33143" y="46973"/>
                    <a:pt x="33404" y="44886"/>
                  </a:cubicBezTo>
                  <a:cubicBezTo>
                    <a:pt x="33730" y="42994"/>
                    <a:pt x="33926" y="41102"/>
                    <a:pt x="34121" y="39177"/>
                  </a:cubicBezTo>
                  <a:cubicBezTo>
                    <a:pt x="34350" y="37448"/>
                    <a:pt x="34513" y="35720"/>
                    <a:pt x="34774" y="34023"/>
                  </a:cubicBezTo>
                  <a:cubicBezTo>
                    <a:pt x="35035" y="32621"/>
                    <a:pt x="35328" y="31251"/>
                    <a:pt x="35589" y="29881"/>
                  </a:cubicBezTo>
                  <a:cubicBezTo>
                    <a:pt x="36339" y="26880"/>
                    <a:pt x="36796" y="23813"/>
                    <a:pt x="36959" y="20714"/>
                  </a:cubicBezTo>
                  <a:cubicBezTo>
                    <a:pt x="36992" y="18594"/>
                    <a:pt x="36829" y="16441"/>
                    <a:pt x="36372" y="14354"/>
                  </a:cubicBezTo>
                  <a:cubicBezTo>
                    <a:pt x="35981" y="12429"/>
                    <a:pt x="35361" y="10602"/>
                    <a:pt x="34545" y="8808"/>
                  </a:cubicBezTo>
                  <a:cubicBezTo>
                    <a:pt x="32719" y="3850"/>
                    <a:pt x="28184" y="425"/>
                    <a:pt x="228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f50d674c0d_0_187"/>
          <p:cNvSpPr/>
          <p:nvPr/>
        </p:nvSpPr>
        <p:spPr>
          <a:xfrm>
            <a:off x="6411150" y="2933875"/>
            <a:ext cx="2062200" cy="11598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8" name="Google Shape;648;gf50d674c0d_0_187"/>
          <p:cNvSpPr/>
          <p:nvPr/>
        </p:nvSpPr>
        <p:spPr>
          <a:xfrm>
            <a:off x="3569512" y="2933875"/>
            <a:ext cx="2062200" cy="11598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gf50d674c0d_0_187"/>
          <p:cNvSpPr/>
          <p:nvPr/>
        </p:nvSpPr>
        <p:spPr>
          <a:xfrm>
            <a:off x="667050" y="2933875"/>
            <a:ext cx="2062200" cy="11598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gf50d674c0d_0_187"/>
          <p:cNvSpPr txBox="1"/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Functional testing levels</a:t>
            </a:r>
            <a:endParaRPr/>
          </a:p>
        </p:txBody>
      </p:sp>
      <p:cxnSp>
        <p:nvCxnSpPr>
          <p:cNvPr id="651" name="Google Shape;651;gf50d674c0d_0_187"/>
          <p:cNvCxnSpPr/>
          <p:nvPr/>
        </p:nvCxnSpPr>
        <p:spPr>
          <a:xfrm>
            <a:off x="462550" y="2547190"/>
            <a:ext cx="8239500" cy="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2" name="Google Shape;652;gf50d674c0d_0_187"/>
          <p:cNvSpPr/>
          <p:nvPr/>
        </p:nvSpPr>
        <p:spPr>
          <a:xfrm>
            <a:off x="1494150" y="2341428"/>
            <a:ext cx="408000" cy="40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Fira Sans Extra Condensed Black"/>
                <a:ea typeface="Fira Sans Extra Condensed Black"/>
                <a:cs typeface="Fira Sans Extra Condensed Black"/>
                <a:sym typeface="Fira Sans Extra Condensed Black"/>
              </a:rPr>
              <a:t>1</a:t>
            </a:r>
            <a:endParaRPr b="0" i="0" sz="1600" u="none" cap="none" strike="noStrike">
              <a:solidFill>
                <a:schemeClr val="lt1"/>
              </a:solidFill>
              <a:latin typeface="Fira Sans Extra Condensed Black"/>
              <a:ea typeface="Fira Sans Extra Condensed Black"/>
              <a:cs typeface="Fira Sans Extra Condensed Black"/>
              <a:sym typeface="Fira Sans Extra Condensed Black"/>
            </a:endParaRPr>
          </a:p>
        </p:txBody>
      </p:sp>
      <p:sp>
        <p:nvSpPr>
          <p:cNvPr id="653" name="Google Shape;653;gf50d674c0d_0_187"/>
          <p:cNvSpPr/>
          <p:nvPr/>
        </p:nvSpPr>
        <p:spPr>
          <a:xfrm>
            <a:off x="4396612" y="2341428"/>
            <a:ext cx="408000" cy="40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endParaRPr b="0" i="0" sz="1600" u="none" cap="none" strike="noStrike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654" name="Google Shape;654;gf50d674c0d_0_187"/>
          <p:cNvSpPr/>
          <p:nvPr/>
        </p:nvSpPr>
        <p:spPr>
          <a:xfrm>
            <a:off x="7238250" y="2341428"/>
            <a:ext cx="408000" cy="40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3</a:t>
            </a:r>
            <a:endParaRPr b="0" i="0" sz="1600" u="none" cap="none" strike="noStrike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655" name="Google Shape;655;gf50d674c0d_0_187"/>
          <p:cNvSpPr txBox="1"/>
          <p:nvPr/>
        </p:nvSpPr>
        <p:spPr>
          <a:xfrm>
            <a:off x="837150" y="3283634"/>
            <a:ext cx="1722000" cy="7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6" name="Google Shape;656;gf50d674c0d_0_187"/>
          <p:cNvSpPr txBox="1"/>
          <p:nvPr/>
        </p:nvSpPr>
        <p:spPr>
          <a:xfrm>
            <a:off x="837150" y="2982596"/>
            <a:ext cx="1722000" cy="3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THE SMOKE TEST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57" name="Google Shape;657;gf50d674c0d_0_187"/>
          <p:cNvSpPr txBox="1"/>
          <p:nvPr/>
        </p:nvSpPr>
        <p:spPr>
          <a:xfrm>
            <a:off x="3739612" y="3299528"/>
            <a:ext cx="17220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8" name="Google Shape;658;gf50d674c0d_0_187"/>
          <p:cNvSpPr txBox="1"/>
          <p:nvPr/>
        </p:nvSpPr>
        <p:spPr>
          <a:xfrm>
            <a:off x="3739612" y="2983092"/>
            <a:ext cx="1722000" cy="3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CRITICAL PATH TEST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59" name="Google Shape;659;gf50d674c0d_0_187"/>
          <p:cNvSpPr txBox="1"/>
          <p:nvPr/>
        </p:nvSpPr>
        <p:spPr>
          <a:xfrm>
            <a:off x="6538650" y="3296641"/>
            <a:ext cx="1807200" cy="7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0" name="Google Shape;660;gf50d674c0d_0_187"/>
          <p:cNvSpPr txBox="1"/>
          <p:nvPr/>
        </p:nvSpPr>
        <p:spPr>
          <a:xfrm>
            <a:off x="6581250" y="2985673"/>
            <a:ext cx="1722000" cy="3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EXTENDED TEST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661" name="Google Shape;661;gf50d674c0d_0_187"/>
          <p:cNvGrpSpPr/>
          <p:nvPr/>
        </p:nvGrpSpPr>
        <p:grpSpPr>
          <a:xfrm>
            <a:off x="4281112" y="1472775"/>
            <a:ext cx="639000" cy="676987"/>
            <a:chOff x="4283075" y="1462638"/>
            <a:chExt cx="639000" cy="676987"/>
          </a:xfrm>
        </p:grpSpPr>
        <p:sp>
          <p:nvSpPr>
            <p:cNvPr id="662" name="Google Shape;662;gf50d674c0d_0_187"/>
            <p:cNvSpPr/>
            <p:nvPr/>
          </p:nvSpPr>
          <p:spPr>
            <a:xfrm>
              <a:off x="4377525" y="1462638"/>
              <a:ext cx="449500" cy="605000"/>
            </a:xfrm>
            <a:custGeom>
              <a:rect b="b" l="l" r="r" t="t"/>
              <a:pathLst>
                <a:path extrusionOk="0" h="24200" w="17980">
                  <a:moveTo>
                    <a:pt x="8990" y="1667"/>
                  </a:moveTo>
                  <a:cubicBezTo>
                    <a:pt x="12957" y="1667"/>
                    <a:pt x="16172" y="4882"/>
                    <a:pt x="16172" y="8825"/>
                  </a:cubicBezTo>
                  <a:cubicBezTo>
                    <a:pt x="16172" y="10985"/>
                    <a:pt x="13731" y="15914"/>
                    <a:pt x="9647" y="22040"/>
                  </a:cubicBezTo>
                  <a:cubicBezTo>
                    <a:pt x="9495" y="22263"/>
                    <a:pt x="9248" y="22374"/>
                    <a:pt x="9002" y="22374"/>
                  </a:cubicBezTo>
                  <a:cubicBezTo>
                    <a:pt x="8756" y="22374"/>
                    <a:pt x="8509" y="22263"/>
                    <a:pt x="8357" y="22040"/>
                  </a:cubicBezTo>
                  <a:cubicBezTo>
                    <a:pt x="4273" y="15937"/>
                    <a:pt x="1832" y="11008"/>
                    <a:pt x="1832" y="8825"/>
                  </a:cubicBezTo>
                  <a:cubicBezTo>
                    <a:pt x="1832" y="4882"/>
                    <a:pt x="5047" y="1667"/>
                    <a:pt x="8990" y="1667"/>
                  </a:cubicBezTo>
                  <a:close/>
                  <a:moveTo>
                    <a:pt x="8990" y="0"/>
                  </a:moveTo>
                  <a:cubicBezTo>
                    <a:pt x="4108" y="0"/>
                    <a:pt x="95" y="3920"/>
                    <a:pt x="1" y="8825"/>
                  </a:cubicBezTo>
                  <a:cubicBezTo>
                    <a:pt x="1" y="12135"/>
                    <a:pt x="3733" y="18378"/>
                    <a:pt x="6854" y="23049"/>
                  </a:cubicBezTo>
                  <a:cubicBezTo>
                    <a:pt x="7324" y="23753"/>
                    <a:pt x="8145" y="24176"/>
                    <a:pt x="8990" y="24199"/>
                  </a:cubicBezTo>
                  <a:cubicBezTo>
                    <a:pt x="9859" y="24176"/>
                    <a:pt x="10680" y="23753"/>
                    <a:pt x="11150" y="23049"/>
                  </a:cubicBezTo>
                  <a:cubicBezTo>
                    <a:pt x="14271" y="18378"/>
                    <a:pt x="17980" y="12135"/>
                    <a:pt x="17980" y="8825"/>
                  </a:cubicBezTo>
                  <a:cubicBezTo>
                    <a:pt x="17909" y="3920"/>
                    <a:pt x="13896" y="0"/>
                    <a:pt x="8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gf50d674c0d_0_187"/>
            <p:cNvSpPr/>
            <p:nvPr/>
          </p:nvSpPr>
          <p:spPr>
            <a:xfrm>
              <a:off x="4445025" y="1546425"/>
              <a:ext cx="281675" cy="241150"/>
            </a:xfrm>
            <a:custGeom>
              <a:rect b="b" l="l" r="r" t="t"/>
              <a:pathLst>
                <a:path extrusionOk="0" h="9646" w="11267">
                  <a:moveTo>
                    <a:pt x="6466" y="1822"/>
                  </a:moveTo>
                  <a:cubicBezTo>
                    <a:pt x="7203" y="1822"/>
                    <a:pt x="7954" y="2093"/>
                    <a:pt x="8567" y="2698"/>
                  </a:cubicBezTo>
                  <a:cubicBezTo>
                    <a:pt x="10445" y="4576"/>
                    <a:pt x="9107" y="7815"/>
                    <a:pt x="6455" y="7815"/>
                  </a:cubicBezTo>
                  <a:cubicBezTo>
                    <a:pt x="4788" y="7815"/>
                    <a:pt x="3450" y="6477"/>
                    <a:pt x="3450" y="4834"/>
                  </a:cubicBezTo>
                  <a:cubicBezTo>
                    <a:pt x="3434" y="3020"/>
                    <a:pt x="4917" y="1822"/>
                    <a:pt x="6466" y="1822"/>
                  </a:cubicBezTo>
                  <a:close/>
                  <a:moveTo>
                    <a:pt x="6414" y="1"/>
                  </a:moveTo>
                  <a:cubicBezTo>
                    <a:pt x="5227" y="1"/>
                    <a:pt x="4016" y="443"/>
                    <a:pt x="3028" y="1430"/>
                  </a:cubicBezTo>
                  <a:cubicBezTo>
                    <a:pt x="0" y="4458"/>
                    <a:pt x="2159" y="9645"/>
                    <a:pt x="6455" y="9645"/>
                  </a:cubicBezTo>
                  <a:cubicBezTo>
                    <a:pt x="9107" y="9645"/>
                    <a:pt x="11266" y="7486"/>
                    <a:pt x="11266" y="4834"/>
                  </a:cubicBezTo>
                  <a:cubicBezTo>
                    <a:pt x="11266" y="1929"/>
                    <a:pt x="8894" y="1"/>
                    <a:pt x="6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gf50d674c0d_0_187"/>
            <p:cNvSpPr/>
            <p:nvPr/>
          </p:nvSpPr>
          <p:spPr>
            <a:xfrm>
              <a:off x="4530875" y="1591950"/>
              <a:ext cx="175275" cy="149850"/>
            </a:xfrm>
            <a:custGeom>
              <a:rect b="b" l="l" r="r" t="t"/>
              <a:pathLst>
                <a:path extrusionOk="0" h="5994" w="7011">
                  <a:moveTo>
                    <a:pt x="3032" y="1"/>
                  </a:moveTo>
                  <a:cubicBezTo>
                    <a:pt x="1483" y="1"/>
                    <a:pt x="0" y="1199"/>
                    <a:pt x="16" y="3013"/>
                  </a:cubicBezTo>
                  <a:cubicBezTo>
                    <a:pt x="16" y="4656"/>
                    <a:pt x="1354" y="5994"/>
                    <a:pt x="3021" y="5994"/>
                  </a:cubicBezTo>
                  <a:cubicBezTo>
                    <a:pt x="5673" y="5994"/>
                    <a:pt x="7011" y="2755"/>
                    <a:pt x="5133" y="877"/>
                  </a:cubicBezTo>
                  <a:cubicBezTo>
                    <a:pt x="4520" y="272"/>
                    <a:pt x="3769" y="1"/>
                    <a:pt x="30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gf50d674c0d_0_187"/>
            <p:cNvSpPr/>
            <p:nvPr/>
          </p:nvSpPr>
          <p:spPr>
            <a:xfrm>
              <a:off x="4283075" y="1936975"/>
              <a:ext cx="639000" cy="202650"/>
            </a:xfrm>
            <a:custGeom>
              <a:rect b="b" l="l" r="r" t="t"/>
              <a:pathLst>
                <a:path extrusionOk="0" h="8106" w="25560">
                  <a:moveTo>
                    <a:pt x="5020" y="1"/>
                  </a:moveTo>
                  <a:cubicBezTo>
                    <a:pt x="4918" y="1"/>
                    <a:pt x="4809" y="18"/>
                    <a:pt x="4694" y="55"/>
                  </a:cubicBezTo>
                  <a:cubicBezTo>
                    <a:pt x="1620" y="877"/>
                    <a:pt x="0" y="2121"/>
                    <a:pt x="0" y="3623"/>
                  </a:cubicBezTo>
                  <a:cubicBezTo>
                    <a:pt x="0" y="4609"/>
                    <a:pt x="728" y="5994"/>
                    <a:pt x="4131" y="7026"/>
                  </a:cubicBezTo>
                  <a:cubicBezTo>
                    <a:pt x="6455" y="7730"/>
                    <a:pt x="9529" y="8106"/>
                    <a:pt x="12768" y="8106"/>
                  </a:cubicBezTo>
                  <a:cubicBezTo>
                    <a:pt x="16031" y="8106"/>
                    <a:pt x="19105" y="7730"/>
                    <a:pt x="21429" y="7026"/>
                  </a:cubicBezTo>
                  <a:cubicBezTo>
                    <a:pt x="24832" y="5994"/>
                    <a:pt x="25537" y="4609"/>
                    <a:pt x="25537" y="3623"/>
                  </a:cubicBezTo>
                  <a:cubicBezTo>
                    <a:pt x="25560" y="2097"/>
                    <a:pt x="23940" y="877"/>
                    <a:pt x="20866" y="55"/>
                  </a:cubicBezTo>
                  <a:cubicBezTo>
                    <a:pt x="20751" y="18"/>
                    <a:pt x="20642" y="1"/>
                    <a:pt x="20540" y="1"/>
                  </a:cubicBezTo>
                  <a:cubicBezTo>
                    <a:pt x="19564" y="1"/>
                    <a:pt x="19249" y="1582"/>
                    <a:pt x="20396" y="1816"/>
                  </a:cubicBezTo>
                  <a:cubicBezTo>
                    <a:pt x="22884" y="2473"/>
                    <a:pt x="23729" y="3294"/>
                    <a:pt x="23729" y="3623"/>
                  </a:cubicBezTo>
                  <a:cubicBezTo>
                    <a:pt x="23729" y="4421"/>
                    <a:pt x="19997" y="6299"/>
                    <a:pt x="12768" y="6299"/>
                  </a:cubicBezTo>
                  <a:cubicBezTo>
                    <a:pt x="5563" y="6299"/>
                    <a:pt x="1831" y="4421"/>
                    <a:pt x="1831" y="3623"/>
                  </a:cubicBezTo>
                  <a:cubicBezTo>
                    <a:pt x="1831" y="3294"/>
                    <a:pt x="2676" y="2473"/>
                    <a:pt x="5164" y="1816"/>
                  </a:cubicBezTo>
                  <a:cubicBezTo>
                    <a:pt x="6311" y="1582"/>
                    <a:pt x="5996" y="1"/>
                    <a:pt x="5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6" name="Google Shape;666;gf50d674c0d_0_187"/>
          <p:cNvGrpSpPr/>
          <p:nvPr/>
        </p:nvGrpSpPr>
        <p:grpSpPr>
          <a:xfrm>
            <a:off x="1277225" y="1488063"/>
            <a:ext cx="841850" cy="658775"/>
            <a:chOff x="1277225" y="1498200"/>
            <a:chExt cx="841850" cy="658775"/>
          </a:xfrm>
        </p:grpSpPr>
        <p:sp>
          <p:nvSpPr>
            <p:cNvPr id="667" name="Google Shape;667;gf50d674c0d_0_187"/>
            <p:cNvSpPr/>
            <p:nvPr/>
          </p:nvSpPr>
          <p:spPr>
            <a:xfrm>
              <a:off x="1494125" y="1592775"/>
              <a:ext cx="413125" cy="189750"/>
            </a:xfrm>
            <a:custGeom>
              <a:rect b="b" l="l" r="r" t="t"/>
              <a:pathLst>
                <a:path extrusionOk="0" h="7590" w="16525">
                  <a:moveTo>
                    <a:pt x="8074" y="1"/>
                  </a:moveTo>
                  <a:cubicBezTo>
                    <a:pt x="4954" y="1"/>
                    <a:pt x="1827" y="1519"/>
                    <a:pt x="1" y="4609"/>
                  </a:cubicBezTo>
                  <a:lnTo>
                    <a:pt x="10774" y="7519"/>
                  </a:lnTo>
                  <a:cubicBezTo>
                    <a:pt x="10969" y="7566"/>
                    <a:pt x="11173" y="7590"/>
                    <a:pt x="11378" y="7590"/>
                  </a:cubicBezTo>
                  <a:cubicBezTo>
                    <a:pt x="11788" y="7590"/>
                    <a:pt x="12206" y="7496"/>
                    <a:pt x="12581" y="7308"/>
                  </a:cubicBezTo>
                  <a:lnTo>
                    <a:pt x="16430" y="5289"/>
                  </a:lnTo>
                  <a:cubicBezTo>
                    <a:pt x="16477" y="5289"/>
                    <a:pt x="16501" y="5266"/>
                    <a:pt x="16524" y="5266"/>
                  </a:cubicBezTo>
                  <a:cubicBezTo>
                    <a:pt x="14817" y="1778"/>
                    <a:pt x="11449" y="1"/>
                    <a:pt x="8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gf50d674c0d_0_187"/>
            <p:cNvSpPr/>
            <p:nvPr/>
          </p:nvSpPr>
          <p:spPr>
            <a:xfrm>
              <a:off x="1461275" y="1805375"/>
              <a:ext cx="68075" cy="135000"/>
            </a:xfrm>
            <a:custGeom>
              <a:rect b="b" l="l" r="r" t="t"/>
              <a:pathLst>
                <a:path extrusionOk="0" h="5400" w="2723">
                  <a:moveTo>
                    <a:pt x="47" y="1"/>
                  </a:moveTo>
                  <a:cubicBezTo>
                    <a:pt x="24" y="306"/>
                    <a:pt x="0" y="588"/>
                    <a:pt x="0" y="893"/>
                  </a:cubicBezTo>
                  <a:cubicBezTo>
                    <a:pt x="0" y="2465"/>
                    <a:pt x="399" y="4014"/>
                    <a:pt x="1150" y="5399"/>
                  </a:cubicBezTo>
                  <a:lnTo>
                    <a:pt x="1315" y="5329"/>
                  </a:lnTo>
                  <a:cubicBezTo>
                    <a:pt x="2113" y="4930"/>
                    <a:pt x="2606" y="4132"/>
                    <a:pt x="2676" y="3263"/>
                  </a:cubicBezTo>
                  <a:cubicBezTo>
                    <a:pt x="2723" y="2371"/>
                    <a:pt x="2300" y="1527"/>
                    <a:pt x="1573" y="1034"/>
                  </a:cubicBezTo>
                  <a:lnTo>
                    <a:pt x="47" y="1"/>
                  </a:lnTo>
                  <a:close/>
                </a:path>
              </a:pathLst>
            </a:custGeom>
            <a:solidFill>
              <a:srgbClr val="E5A8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gf50d674c0d_0_187"/>
            <p:cNvSpPr/>
            <p:nvPr/>
          </p:nvSpPr>
          <p:spPr>
            <a:xfrm>
              <a:off x="1571575" y="1840000"/>
              <a:ext cx="359150" cy="223300"/>
            </a:xfrm>
            <a:custGeom>
              <a:rect b="b" l="l" r="r" t="t"/>
              <a:pathLst>
                <a:path extrusionOk="0" h="8932" w="14366">
                  <a:moveTo>
                    <a:pt x="14365" y="1"/>
                  </a:moveTo>
                  <a:lnTo>
                    <a:pt x="1" y="7488"/>
                  </a:lnTo>
                  <a:cubicBezTo>
                    <a:pt x="1585" y="8479"/>
                    <a:pt x="3294" y="8931"/>
                    <a:pt x="4962" y="8931"/>
                  </a:cubicBezTo>
                  <a:cubicBezTo>
                    <a:pt x="9691" y="8931"/>
                    <a:pt x="14087" y="5293"/>
                    <a:pt x="14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gf50d674c0d_0_187"/>
            <p:cNvSpPr/>
            <p:nvPr/>
          </p:nvSpPr>
          <p:spPr>
            <a:xfrm>
              <a:off x="1277225" y="1655925"/>
              <a:ext cx="841850" cy="471325"/>
            </a:xfrm>
            <a:custGeom>
              <a:rect b="b" l="l" r="r" t="t"/>
              <a:pathLst>
                <a:path extrusionOk="0" h="18853" w="33674">
                  <a:moveTo>
                    <a:pt x="7675" y="1835"/>
                  </a:moveTo>
                  <a:cubicBezTo>
                    <a:pt x="7733" y="1835"/>
                    <a:pt x="7793" y="1840"/>
                    <a:pt x="7855" y="1848"/>
                  </a:cubicBezTo>
                  <a:lnTo>
                    <a:pt x="19450" y="4993"/>
                  </a:lnTo>
                  <a:cubicBezTo>
                    <a:pt x="19645" y="5048"/>
                    <a:pt x="19849" y="5074"/>
                    <a:pt x="20054" y="5074"/>
                  </a:cubicBezTo>
                  <a:cubicBezTo>
                    <a:pt x="20464" y="5074"/>
                    <a:pt x="20882" y="4970"/>
                    <a:pt x="21257" y="4782"/>
                  </a:cubicBezTo>
                  <a:lnTo>
                    <a:pt x="25106" y="2763"/>
                  </a:lnTo>
                  <a:cubicBezTo>
                    <a:pt x="25834" y="2391"/>
                    <a:pt x="26629" y="2198"/>
                    <a:pt x="27437" y="2198"/>
                  </a:cubicBezTo>
                  <a:cubicBezTo>
                    <a:pt x="27801" y="2198"/>
                    <a:pt x="28168" y="2237"/>
                    <a:pt x="28533" y="2317"/>
                  </a:cubicBezTo>
                  <a:lnTo>
                    <a:pt x="29707" y="2576"/>
                  </a:lnTo>
                  <a:cubicBezTo>
                    <a:pt x="30481" y="2740"/>
                    <a:pt x="31138" y="3256"/>
                    <a:pt x="31490" y="3984"/>
                  </a:cubicBezTo>
                  <a:cubicBezTo>
                    <a:pt x="31608" y="4266"/>
                    <a:pt x="31467" y="4618"/>
                    <a:pt x="31185" y="4758"/>
                  </a:cubicBezTo>
                  <a:lnTo>
                    <a:pt x="7902" y="16869"/>
                  </a:lnTo>
                  <a:cubicBezTo>
                    <a:pt x="7674" y="16983"/>
                    <a:pt x="7427" y="17038"/>
                    <a:pt x="7181" y="17038"/>
                  </a:cubicBezTo>
                  <a:cubicBezTo>
                    <a:pt x="6668" y="17038"/>
                    <a:pt x="6162" y="16798"/>
                    <a:pt x="5860" y="16353"/>
                  </a:cubicBezTo>
                  <a:lnTo>
                    <a:pt x="2856" y="11894"/>
                  </a:lnTo>
                  <a:lnTo>
                    <a:pt x="2809" y="11847"/>
                  </a:lnTo>
                  <a:cubicBezTo>
                    <a:pt x="2527" y="11495"/>
                    <a:pt x="2621" y="11002"/>
                    <a:pt x="3020" y="10814"/>
                  </a:cubicBezTo>
                  <a:cubicBezTo>
                    <a:pt x="3114" y="10755"/>
                    <a:pt x="3220" y="10726"/>
                    <a:pt x="3325" y="10726"/>
                  </a:cubicBezTo>
                  <a:cubicBezTo>
                    <a:pt x="3431" y="10726"/>
                    <a:pt x="3536" y="10755"/>
                    <a:pt x="3630" y="10814"/>
                  </a:cubicBezTo>
                  <a:lnTo>
                    <a:pt x="5578" y="11776"/>
                  </a:lnTo>
                  <a:cubicBezTo>
                    <a:pt x="5925" y="11949"/>
                    <a:pt x="6305" y="12037"/>
                    <a:pt x="6689" y="12037"/>
                  </a:cubicBezTo>
                  <a:cubicBezTo>
                    <a:pt x="7086" y="12037"/>
                    <a:pt x="7485" y="11944"/>
                    <a:pt x="7855" y="11753"/>
                  </a:cubicBezTo>
                  <a:lnTo>
                    <a:pt x="8677" y="11330"/>
                  </a:lnTo>
                  <a:cubicBezTo>
                    <a:pt x="10367" y="10438"/>
                    <a:pt x="10507" y="8091"/>
                    <a:pt x="8935" y="7012"/>
                  </a:cubicBezTo>
                  <a:lnTo>
                    <a:pt x="4921" y="4312"/>
                  </a:lnTo>
                  <a:cubicBezTo>
                    <a:pt x="4734" y="4172"/>
                    <a:pt x="4616" y="3937"/>
                    <a:pt x="4640" y="3702"/>
                  </a:cubicBezTo>
                  <a:cubicBezTo>
                    <a:pt x="4640" y="3467"/>
                    <a:pt x="4780" y="3256"/>
                    <a:pt x="5015" y="3139"/>
                  </a:cubicBezTo>
                  <a:lnTo>
                    <a:pt x="7362" y="1918"/>
                  </a:lnTo>
                  <a:cubicBezTo>
                    <a:pt x="7456" y="1856"/>
                    <a:pt x="7560" y="1835"/>
                    <a:pt x="7675" y="1835"/>
                  </a:cubicBezTo>
                  <a:close/>
                  <a:moveTo>
                    <a:pt x="7684" y="0"/>
                  </a:moveTo>
                  <a:cubicBezTo>
                    <a:pt x="7281" y="0"/>
                    <a:pt x="6880" y="94"/>
                    <a:pt x="6517" y="275"/>
                  </a:cubicBezTo>
                  <a:lnTo>
                    <a:pt x="4170" y="1496"/>
                  </a:lnTo>
                  <a:cubicBezTo>
                    <a:pt x="2504" y="2388"/>
                    <a:pt x="2363" y="4735"/>
                    <a:pt x="3935" y="5815"/>
                  </a:cubicBezTo>
                  <a:lnTo>
                    <a:pt x="7926" y="8514"/>
                  </a:lnTo>
                  <a:cubicBezTo>
                    <a:pt x="8372" y="8819"/>
                    <a:pt x="8325" y="9453"/>
                    <a:pt x="7855" y="9687"/>
                  </a:cubicBezTo>
                  <a:lnTo>
                    <a:pt x="7034" y="10133"/>
                  </a:lnTo>
                  <a:cubicBezTo>
                    <a:pt x="6940" y="10180"/>
                    <a:pt x="6834" y="10204"/>
                    <a:pt x="6726" y="10204"/>
                  </a:cubicBezTo>
                  <a:cubicBezTo>
                    <a:pt x="6617" y="10204"/>
                    <a:pt x="6506" y="10180"/>
                    <a:pt x="6400" y="10133"/>
                  </a:cubicBezTo>
                  <a:lnTo>
                    <a:pt x="4475" y="9147"/>
                  </a:lnTo>
                  <a:cubicBezTo>
                    <a:pt x="4087" y="8953"/>
                    <a:pt x="3700" y="8867"/>
                    <a:pt x="3331" y="8867"/>
                  </a:cubicBezTo>
                  <a:cubicBezTo>
                    <a:pt x="1425" y="8867"/>
                    <a:pt x="1" y="11180"/>
                    <a:pt x="1377" y="12950"/>
                  </a:cubicBezTo>
                  <a:lnTo>
                    <a:pt x="4381" y="17362"/>
                  </a:lnTo>
                  <a:cubicBezTo>
                    <a:pt x="5028" y="18325"/>
                    <a:pt x="6089" y="18852"/>
                    <a:pt x="7178" y="18852"/>
                  </a:cubicBezTo>
                  <a:cubicBezTo>
                    <a:pt x="7709" y="18852"/>
                    <a:pt x="8247" y="18727"/>
                    <a:pt x="8747" y="18466"/>
                  </a:cubicBezTo>
                  <a:lnTo>
                    <a:pt x="32054" y="6354"/>
                  </a:lnTo>
                  <a:cubicBezTo>
                    <a:pt x="33180" y="5768"/>
                    <a:pt x="33673" y="4359"/>
                    <a:pt x="33133" y="3186"/>
                  </a:cubicBezTo>
                  <a:cubicBezTo>
                    <a:pt x="32547" y="1965"/>
                    <a:pt x="31420" y="1073"/>
                    <a:pt x="30082" y="792"/>
                  </a:cubicBezTo>
                  <a:lnTo>
                    <a:pt x="28909" y="534"/>
                  </a:lnTo>
                  <a:cubicBezTo>
                    <a:pt x="28430" y="434"/>
                    <a:pt x="27945" y="384"/>
                    <a:pt x="27461" y="384"/>
                  </a:cubicBezTo>
                  <a:cubicBezTo>
                    <a:pt x="26356" y="384"/>
                    <a:pt x="25257" y="645"/>
                    <a:pt x="24261" y="1167"/>
                  </a:cubicBezTo>
                  <a:lnTo>
                    <a:pt x="20412" y="3162"/>
                  </a:lnTo>
                  <a:cubicBezTo>
                    <a:pt x="20316" y="3217"/>
                    <a:pt x="20220" y="3240"/>
                    <a:pt x="20123" y="3240"/>
                  </a:cubicBezTo>
                  <a:cubicBezTo>
                    <a:pt x="20055" y="3240"/>
                    <a:pt x="19987" y="3229"/>
                    <a:pt x="19919" y="3209"/>
                  </a:cubicBezTo>
                  <a:lnTo>
                    <a:pt x="8348" y="88"/>
                  </a:lnTo>
                  <a:cubicBezTo>
                    <a:pt x="8131" y="29"/>
                    <a:pt x="7907" y="0"/>
                    <a:pt x="7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gf50d674c0d_0_187"/>
            <p:cNvSpPr/>
            <p:nvPr/>
          </p:nvSpPr>
          <p:spPr>
            <a:xfrm>
              <a:off x="1476475" y="1498200"/>
              <a:ext cx="448375" cy="120700"/>
            </a:xfrm>
            <a:custGeom>
              <a:rect b="b" l="l" r="r" t="t"/>
              <a:pathLst>
                <a:path extrusionOk="0" h="4828" w="17935">
                  <a:moveTo>
                    <a:pt x="8862" y="1"/>
                  </a:moveTo>
                  <a:cubicBezTo>
                    <a:pt x="6035" y="1"/>
                    <a:pt x="3202" y="907"/>
                    <a:pt x="824" y="2735"/>
                  </a:cubicBezTo>
                  <a:cubicBezTo>
                    <a:pt x="0" y="3315"/>
                    <a:pt x="580" y="4403"/>
                    <a:pt x="1349" y="4403"/>
                  </a:cubicBezTo>
                  <a:cubicBezTo>
                    <a:pt x="1544" y="4403"/>
                    <a:pt x="1751" y="4333"/>
                    <a:pt x="1951" y="4167"/>
                  </a:cubicBezTo>
                  <a:cubicBezTo>
                    <a:pt x="3987" y="2600"/>
                    <a:pt x="6419" y="1823"/>
                    <a:pt x="8849" y="1823"/>
                  </a:cubicBezTo>
                  <a:cubicBezTo>
                    <a:pt x="11515" y="1823"/>
                    <a:pt x="14178" y="2759"/>
                    <a:pt x="16315" y="4613"/>
                  </a:cubicBezTo>
                  <a:cubicBezTo>
                    <a:pt x="16481" y="4757"/>
                    <a:pt x="16695" y="4828"/>
                    <a:pt x="16908" y="4828"/>
                  </a:cubicBezTo>
                  <a:cubicBezTo>
                    <a:pt x="17147" y="4828"/>
                    <a:pt x="17385" y="4739"/>
                    <a:pt x="17559" y="4566"/>
                  </a:cubicBezTo>
                  <a:cubicBezTo>
                    <a:pt x="17934" y="4190"/>
                    <a:pt x="17911" y="3580"/>
                    <a:pt x="17512" y="3228"/>
                  </a:cubicBezTo>
                  <a:cubicBezTo>
                    <a:pt x="15036" y="1083"/>
                    <a:pt x="11952" y="1"/>
                    <a:pt x="8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gf50d674c0d_0_187"/>
            <p:cNvSpPr/>
            <p:nvPr/>
          </p:nvSpPr>
          <p:spPr>
            <a:xfrm>
              <a:off x="1599150" y="1902675"/>
              <a:ext cx="415475" cy="254300"/>
            </a:xfrm>
            <a:custGeom>
              <a:rect b="b" l="l" r="r" t="t"/>
              <a:pathLst>
                <a:path extrusionOk="0" h="10172" w="16619">
                  <a:moveTo>
                    <a:pt x="15577" y="0"/>
                  </a:moveTo>
                  <a:cubicBezTo>
                    <a:pt x="15200" y="0"/>
                    <a:pt x="14835" y="242"/>
                    <a:pt x="14717" y="615"/>
                  </a:cubicBezTo>
                  <a:cubicBezTo>
                    <a:pt x="13133" y="5328"/>
                    <a:pt x="8727" y="8353"/>
                    <a:pt x="3949" y="8353"/>
                  </a:cubicBezTo>
                  <a:cubicBezTo>
                    <a:pt x="3063" y="8353"/>
                    <a:pt x="2164" y="8249"/>
                    <a:pt x="1268" y="8032"/>
                  </a:cubicBezTo>
                  <a:cubicBezTo>
                    <a:pt x="1192" y="8013"/>
                    <a:pt x="1115" y="8004"/>
                    <a:pt x="1040" y="8004"/>
                  </a:cubicBezTo>
                  <a:cubicBezTo>
                    <a:pt x="654" y="8004"/>
                    <a:pt x="303" y="8246"/>
                    <a:pt x="165" y="8619"/>
                  </a:cubicBezTo>
                  <a:cubicBezTo>
                    <a:pt x="1" y="9112"/>
                    <a:pt x="283" y="9652"/>
                    <a:pt x="799" y="9793"/>
                  </a:cubicBezTo>
                  <a:cubicBezTo>
                    <a:pt x="1848" y="10048"/>
                    <a:pt x="2901" y="10171"/>
                    <a:pt x="3939" y="10171"/>
                  </a:cubicBezTo>
                  <a:cubicBezTo>
                    <a:pt x="9470" y="10171"/>
                    <a:pt x="14573" y="6680"/>
                    <a:pt x="16431" y="1226"/>
                  </a:cubicBezTo>
                  <a:cubicBezTo>
                    <a:pt x="16618" y="733"/>
                    <a:pt x="16313" y="169"/>
                    <a:pt x="15797" y="29"/>
                  </a:cubicBezTo>
                  <a:cubicBezTo>
                    <a:pt x="15724" y="9"/>
                    <a:pt x="15650" y="0"/>
                    <a:pt x="155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3" name="Google Shape;673;gf50d674c0d_0_187"/>
          <p:cNvGrpSpPr/>
          <p:nvPr/>
        </p:nvGrpSpPr>
        <p:grpSpPr>
          <a:xfrm>
            <a:off x="7046750" y="1372175"/>
            <a:ext cx="791000" cy="774575"/>
            <a:chOff x="7012100" y="1504300"/>
            <a:chExt cx="791000" cy="774575"/>
          </a:xfrm>
        </p:grpSpPr>
        <p:sp>
          <p:nvSpPr>
            <p:cNvPr id="674" name="Google Shape;674;gf50d674c0d_0_187"/>
            <p:cNvSpPr/>
            <p:nvPr/>
          </p:nvSpPr>
          <p:spPr>
            <a:xfrm>
              <a:off x="7198700" y="1735500"/>
              <a:ext cx="365000" cy="312575"/>
            </a:xfrm>
            <a:custGeom>
              <a:rect b="b" l="l" r="r" t="t"/>
              <a:pathLst>
                <a:path extrusionOk="0" h="12503" w="14600">
                  <a:moveTo>
                    <a:pt x="7238" y="5757"/>
                  </a:moveTo>
                  <a:cubicBezTo>
                    <a:pt x="7596" y="5757"/>
                    <a:pt x="7956" y="6043"/>
                    <a:pt x="7886" y="6502"/>
                  </a:cubicBezTo>
                  <a:cubicBezTo>
                    <a:pt x="8074" y="6596"/>
                    <a:pt x="8262" y="6690"/>
                    <a:pt x="8450" y="6784"/>
                  </a:cubicBezTo>
                  <a:cubicBezTo>
                    <a:pt x="8943" y="6995"/>
                    <a:pt x="8825" y="7652"/>
                    <a:pt x="8473" y="7887"/>
                  </a:cubicBezTo>
                  <a:cubicBezTo>
                    <a:pt x="7722" y="8380"/>
                    <a:pt x="7088" y="9013"/>
                    <a:pt x="6290" y="9459"/>
                  </a:cubicBezTo>
                  <a:cubicBezTo>
                    <a:pt x="6184" y="9522"/>
                    <a:pt x="6073" y="9549"/>
                    <a:pt x="5967" y="9549"/>
                  </a:cubicBezTo>
                  <a:cubicBezTo>
                    <a:pt x="5514" y="9549"/>
                    <a:pt x="5137" y="9043"/>
                    <a:pt x="5422" y="8567"/>
                  </a:cubicBezTo>
                  <a:cubicBezTo>
                    <a:pt x="5868" y="7816"/>
                    <a:pt x="6290" y="7018"/>
                    <a:pt x="6642" y="6197"/>
                  </a:cubicBezTo>
                  <a:cubicBezTo>
                    <a:pt x="6748" y="5891"/>
                    <a:pt x="6992" y="5757"/>
                    <a:pt x="7238" y="5757"/>
                  </a:cubicBezTo>
                  <a:close/>
                  <a:moveTo>
                    <a:pt x="8356" y="0"/>
                  </a:moveTo>
                  <a:cubicBezTo>
                    <a:pt x="2770" y="0"/>
                    <a:pt x="0" y="6737"/>
                    <a:pt x="3920" y="10656"/>
                  </a:cubicBezTo>
                  <a:cubicBezTo>
                    <a:pt x="5195" y="11932"/>
                    <a:pt x="6763" y="12503"/>
                    <a:pt x="8301" y="12503"/>
                  </a:cubicBezTo>
                  <a:cubicBezTo>
                    <a:pt x="11516" y="12503"/>
                    <a:pt x="14599" y="10007"/>
                    <a:pt x="14599" y="6244"/>
                  </a:cubicBezTo>
                  <a:cubicBezTo>
                    <a:pt x="14599" y="2793"/>
                    <a:pt x="11806" y="0"/>
                    <a:pt x="83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gf50d674c0d_0_187"/>
            <p:cNvSpPr/>
            <p:nvPr/>
          </p:nvSpPr>
          <p:spPr>
            <a:xfrm>
              <a:off x="7012100" y="1504300"/>
              <a:ext cx="791000" cy="774575"/>
            </a:xfrm>
            <a:custGeom>
              <a:rect b="b" l="l" r="r" t="t"/>
              <a:pathLst>
                <a:path extrusionOk="0" h="30983" w="31640">
                  <a:moveTo>
                    <a:pt x="15820" y="2019"/>
                  </a:moveTo>
                  <a:lnTo>
                    <a:pt x="16735" y="3991"/>
                  </a:lnTo>
                  <a:cubicBezTo>
                    <a:pt x="16430" y="3967"/>
                    <a:pt x="16125" y="3944"/>
                    <a:pt x="15820" y="3944"/>
                  </a:cubicBezTo>
                  <a:cubicBezTo>
                    <a:pt x="15515" y="3944"/>
                    <a:pt x="15210" y="3967"/>
                    <a:pt x="14904" y="3991"/>
                  </a:cubicBezTo>
                  <a:lnTo>
                    <a:pt x="15820" y="2019"/>
                  </a:lnTo>
                  <a:close/>
                  <a:moveTo>
                    <a:pt x="4296" y="14600"/>
                  </a:moveTo>
                  <a:lnTo>
                    <a:pt x="4296" y="14600"/>
                  </a:lnTo>
                  <a:cubicBezTo>
                    <a:pt x="4272" y="14905"/>
                    <a:pt x="4249" y="15210"/>
                    <a:pt x="4249" y="15515"/>
                  </a:cubicBezTo>
                  <a:cubicBezTo>
                    <a:pt x="4249" y="15820"/>
                    <a:pt x="4296" y="16102"/>
                    <a:pt x="4296" y="16407"/>
                  </a:cubicBezTo>
                  <a:lnTo>
                    <a:pt x="2324" y="15515"/>
                  </a:lnTo>
                  <a:lnTo>
                    <a:pt x="4296" y="14600"/>
                  </a:lnTo>
                  <a:close/>
                  <a:moveTo>
                    <a:pt x="27321" y="14576"/>
                  </a:moveTo>
                  <a:lnTo>
                    <a:pt x="29292" y="15492"/>
                  </a:lnTo>
                  <a:lnTo>
                    <a:pt x="27321" y="16407"/>
                  </a:lnTo>
                  <a:cubicBezTo>
                    <a:pt x="27344" y="16102"/>
                    <a:pt x="27368" y="15797"/>
                    <a:pt x="27368" y="15492"/>
                  </a:cubicBezTo>
                  <a:cubicBezTo>
                    <a:pt x="27368" y="15163"/>
                    <a:pt x="27344" y="14881"/>
                    <a:pt x="27321" y="14576"/>
                  </a:cubicBezTo>
                  <a:close/>
                  <a:moveTo>
                    <a:pt x="16712" y="5822"/>
                  </a:moveTo>
                  <a:cubicBezTo>
                    <a:pt x="18660" y="6009"/>
                    <a:pt x="20491" y="6760"/>
                    <a:pt x="21993" y="8028"/>
                  </a:cubicBezTo>
                  <a:lnTo>
                    <a:pt x="21547" y="8474"/>
                  </a:lnTo>
                  <a:cubicBezTo>
                    <a:pt x="21195" y="8826"/>
                    <a:pt x="21195" y="9389"/>
                    <a:pt x="21547" y="9765"/>
                  </a:cubicBezTo>
                  <a:cubicBezTo>
                    <a:pt x="21723" y="9941"/>
                    <a:pt x="21958" y="10029"/>
                    <a:pt x="22192" y="10029"/>
                  </a:cubicBezTo>
                  <a:cubicBezTo>
                    <a:pt x="22427" y="10029"/>
                    <a:pt x="22662" y="9941"/>
                    <a:pt x="22838" y="9765"/>
                  </a:cubicBezTo>
                  <a:lnTo>
                    <a:pt x="23284" y="9295"/>
                  </a:lnTo>
                  <a:cubicBezTo>
                    <a:pt x="24528" y="10798"/>
                    <a:pt x="25302" y="12652"/>
                    <a:pt x="25490" y="14576"/>
                  </a:cubicBezTo>
                  <a:lnTo>
                    <a:pt x="24856" y="14576"/>
                  </a:lnTo>
                  <a:cubicBezTo>
                    <a:pt x="23636" y="14576"/>
                    <a:pt x="23636" y="16407"/>
                    <a:pt x="24856" y="16407"/>
                  </a:cubicBezTo>
                  <a:lnTo>
                    <a:pt x="25490" y="16407"/>
                  </a:lnTo>
                  <a:cubicBezTo>
                    <a:pt x="25302" y="18355"/>
                    <a:pt x="24551" y="20186"/>
                    <a:pt x="23307" y="21688"/>
                  </a:cubicBezTo>
                  <a:lnTo>
                    <a:pt x="22861" y="21242"/>
                  </a:lnTo>
                  <a:cubicBezTo>
                    <a:pt x="22673" y="21066"/>
                    <a:pt x="22439" y="20978"/>
                    <a:pt x="22207" y="20978"/>
                  </a:cubicBezTo>
                  <a:cubicBezTo>
                    <a:pt x="21975" y="20978"/>
                    <a:pt x="21746" y="21066"/>
                    <a:pt x="21570" y="21242"/>
                  </a:cubicBezTo>
                  <a:cubicBezTo>
                    <a:pt x="21218" y="21594"/>
                    <a:pt x="21218" y="22181"/>
                    <a:pt x="21570" y="22533"/>
                  </a:cubicBezTo>
                  <a:lnTo>
                    <a:pt x="22016" y="22979"/>
                  </a:lnTo>
                  <a:cubicBezTo>
                    <a:pt x="20514" y="24223"/>
                    <a:pt x="18683" y="24998"/>
                    <a:pt x="16735" y="25185"/>
                  </a:cubicBezTo>
                  <a:lnTo>
                    <a:pt x="16735" y="24528"/>
                  </a:lnTo>
                  <a:cubicBezTo>
                    <a:pt x="16735" y="23918"/>
                    <a:pt x="16278" y="23613"/>
                    <a:pt x="15820" y="23613"/>
                  </a:cubicBezTo>
                  <a:cubicBezTo>
                    <a:pt x="15362" y="23613"/>
                    <a:pt x="14904" y="23918"/>
                    <a:pt x="14904" y="24528"/>
                  </a:cubicBezTo>
                  <a:lnTo>
                    <a:pt x="14904" y="25185"/>
                  </a:lnTo>
                  <a:cubicBezTo>
                    <a:pt x="12956" y="24998"/>
                    <a:pt x="11126" y="24223"/>
                    <a:pt x="9623" y="22979"/>
                  </a:cubicBezTo>
                  <a:lnTo>
                    <a:pt x="10069" y="22533"/>
                  </a:lnTo>
                  <a:cubicBezTo>
                    <a:pt x="10421" y="22181"/>
                    <a:pt x="10421" y="21594"/>
                    <a:pt x="10069" y="21242"/>
                  </a:cubicBezTo>
                  <a:cubicBezTo>
                    <a:pt x="9893" y="21066"/>
                    <a:pt x="9665" y="20978"/>
                    <a:pt x="9436" y="20978"/>
                  </a:cubicBezTo>
                  <a:cubicBezTo>
                    <a:pt x="9207" y="20978"/>
                    <a:pt x="8978" y="21066"/>
                    <a:pt x="8802" y="21242"/>
                  </a:cubicBezTo>
                  <a:lnTo>
                    <a:pt x="8333" y="21688"/>
                  </a:lnTo>
                  <a:cubicBezTo>
                    <a:pt x="7089" y="20186"/>
                    <a:pt x="6338" y="18355"/>
                    <a:pt x="6150" y="16407"/>
                  </a:cubicBezTo>
                  <a:lnTo>
                    <a:pt x="6783" y="16407"/>
                  </a:lnTo>
                  <a:cubicBezTo>
                    <a:pt x="8004" y="16407"/>
                    <a:pt x="8004" y="14576"/>
                    <a:pt x="6783" y="14576"/>
                  </a:cubicBezTo>
                  <a:lnTo>
                    <a:pt x="6126" y="14576"/>
                  </a:lnTo>
                  <a:cubicBezTo>
                    <a:pt x="6314" y="12652"/>
                    <a:pt x="7089" y="10798"/>
                    <a:pt x="8333" y="9295"/>
                  </a:cubicBezTo>
                  <a:lnTo>
                    <a:pt x="8779" y="9765"/>
                  </a:lnTo>
                  <a:cubicBezTo>
                    <a:pt x="8955" y="9941"/>
                    <a:pt x="9189" y="10029"/>
                    <a:pt x="9424" y="10029"/>
                  </a:cubicBezTo>
                  <a:cubicBezTo>
                    <a:pt x="9659" y="10029"/>
                    <a:pt x="9893" y="9941"/>
                    <a:pt x="10069" y="9765"/>
                  </a:cubicBezTo>
                  <a:cubicBezTo>
                    <a:pt x="10421" y="9389"/>
                    <a:pt x="10421" y="8826"/>
                    <a:pt x="10069" y="8474"/>
                  </a:cubicBezTo>
                  <a:lnTo>
                    <a:pt x="9600" y="8028"/>
                  </a:lnTo>
                  <a:cubicBezTo>
                    <a:pt x="11102" y="6760"/>
                    <a:pt x="12956" y="6009"/>
                    <a:pt x="14904" y="5822"/>
                  </a:cubicBezTo>
                  <a:lnTo>
                    <a:pt x="14904" y="6455"/>
                  </a:lnTo>
                  <a:cubicBezTo>
                    <a:pt x="14893" y="7066"/>
                    <a:pt x="15345" y="7371"/>
                    <a:pt x="15799" y="7371"/>
                  </a:cubicBezTo>
                  <a:cubicBezTo>
                    <a:pt x="16254" y="7371"/>
                    <a:pt x="16712" y="7066"/>
                    <a:pt x="16712" y="6455"/>
                  </a:cubicBezTo>
                  <a:lnTo>
                    <a:pt x="16712" y="5822"/>
                  </a:lnTo>
                  <a:close/>
                  <a:moveTo>
                    <a:pt x="14904" y="27040"/>
                  </a:moveTo>
                  <a:lnTo>
                    <a:pt x="14904" y="27040"/>
                  </a:lnTo>
                  <a:cubicBezTo>
                    <a:pt x="15186" y="27063"/>
                    <a:pt x="15515" y="27086"/>
                    <a:pt x="15820" y="27086"/>
                  </a:cubicBezTo>
                  <a:cubicBezTo>
                    <a:pt x="16125" y="27086"/>
                    <a:pt x="16430" y="27086"/>
                    <a:pt x="16735" y="27040"/>
                  </a:cubicBezTo>
                  <a:lnTo>
                    <a:pt x="16735" y="27040"/>
                  </a:lnTo>
                  <a:lnTo>
                    <a:pt x="15820" y="29011"/>
                  </a:lnTo>
                  <a:lnTo>
                    <a:pt x="14904" y="27040"/>
                  </a:lnTo>
                  <a:close/>
                  <a:moveTo>
                    <a:pt x="15808" y="1"/>
                  </a:moveTo>
                  <a:cubicBezTo>
                    <a:pt x="15192" y="1"/>
                    <a:pt x="14576" y="329"/>
                    <a:pt x="14271" y="987"/>
                  </a:cubicBezTo>
                  <a:lnTo>
                    <a:pt x="12722" y="4366"/>
                  </a:lnTo>
                  <a:cubicBezTo>
                    <a:pt x="8825" y="5470"/>
                    <a:pt x="5774" y="8497"/>
                    <a:pt x="4695" y="12394"/>
                  </a:cubicBezTo>
                  <a:lnTo>
                    <a:pt x="1291" y="13966"/>
                  </a:lnTo>
                  <a:cubicBezTo>
                    <a:pt x="0" y="14553"/>
                    <a:pt x="0" y="16431"/>
                    <a:pt x="1291" y="17017"/>
                  </a:cubicBezTo>
                  <a:lnTo>
                    <a:pt x="4695" y="18590"/>
                  </a:lnTo>
                  <a:cubicBezTo>
                    <a:pt x="5774" y="22486"/>
                    <a:pt x="8825" y="25514"/>
                    <a:pt x="12722" y="26617"/>
                  </a:cubicBezTo>
                  <a:lnTo>
                    <a:pt x="14271" y="29997"/>
                  </a:lnTo>
                  <a:cubicBezTo>
                    <a:pt x="14576" y="30654"/>
                    <a:pt x="15192" y="30983"/>
                    <a:pt x="15808" y="30983"/>
                  </a:cubicBezTo>
                  <a:cubicBezTo>
                    <a:pt x="16424" y="30983"/>
                    <a:pt x="17040" y="30654"/>
                    <a:pt x="17345" y="29997"/>
                  </a:cubicBezTo>
                  <a:lnTo>
                    <a:pt x="18918" y="26617"/>
                  </a:lnTo>
                  <a:cubicBezTo>
                    <a:pt x="22814" y="25514"/>
                    <a:pt x="25842" y="22486"/>
                    <a:pt x="26945" y="18590"/>
                  </a:cubicBezTo>
                  <a:lnTo>
                    <a:pt x="30325" y="17017"/>
                  </a:lnTo>
                  <a:cubicBezTo>
                    <a:pt x="31639" y="16431"/>
                    <a:pt x="31639" y="14553"/>
                    <a:pt x="30325" y="13966"/>
                  </a:cubicBezTo>
                  <a:lnTo>
                    <a:pt x="26945" y="12394"/>
                  </a:lnTo>
                  <a:cubicBezTo>
                    <a:pt x="25842" y="8497"/>
                    <a:pt x="22814" y="5470"/>
                    <a:pt x="18918" y="4366"/>
                  </a:cubicBezTo>
                  <a:lnTo>
                    <a:pt x="17345" y="987"/>
                  </a:lnTo>
                  <a:cubicBezTo>
                    <a:pt x="17040" y="329"/>
                    <a:pt x="16424" y="1"/>
                    <a:pt x="15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gf50d674c0d_0_187"/>
            <p:cNvSpPr/>
            <p:nvPr/>
          </p:nvSpPr>
          <p:spPr>
            <a:xfrm>
              <a:off x="7263825" y="1754675"/>
              <a:ext cx="287925" cy="273100"/>
            </a:xfrm>
            <a:custGeom>
              <a:rect b="b" l="l" r="r" t="t"/>
              <a:pathLst>
                <a:path extrusionOk="0" h="10924" w="11517">
                  <a:moveTo>
                    <a:pt x="4436" y="5477"/>
                  </a:moveTo>
                  <a:lnTo>
                    <a:pt x="5727" y="6768"/>
                  </a:lnTo>
                  <a:lnTo>
                    <a:pt x="2981" y="8246"/>
                  </a:lnTo>
                  <a:lnTo>
                    <a:pt x="4436" y="5477"/>
                  </a:lnTo>
                  <a:close/>
                  <a:moveTo>
                    <a:pt x="10000" y="1"/>
                  </a:moveTo>
                  <a:cubicBezTo>
                    <a:pt x="9815" y="1"/>
                    <a:pt x="9624" y="46"/>
                    <a:pt x="9436" y="149"/>
                  </a:cubicBezTo>
                  <a:lnTo>
                    <a:pt x="9436" y="172"/>
                  </a:lnTo>
                  <a:lnTo>
                    <a:pt x="3991" y="3059"/>
                  </a:lnTo>
                  <a:cubicBezTo>
                    <a:pt x="3850" y="3130"/>
                    <a:pt x="3732" y="3247"/>
                    <a:pt x="3638" y="3364"/>
                  </a:cubicBezTo>
                  <a:cubicBezTo>
                    <a:pt x="3498" y="3458"/>
                    <a:pt x="3380" y="3599"/>
                    <a:pt x="3310" y="3740"/>
                  </a:cubicBezTo>
                  <a:lnTo>
                    <a:pt x="423" y="9185"/>
                  </a:lnTo>
                  <a:cubicBezTo>
                    <a:pt x="0" y="10031"/>
                    <a:pt x="678" y="10923"/>
                    <a:pt x="1505" y="10923"/>
                  </a:cubicBezTo>
                  <a:cubicBezTo>
                    <a:pt x="1688" y="10923"/>
                    <a:pt x="1878" y="10879"/>
                    <a:pt x="2066" y="10781"/>
                  </a:cubicBezTo>
                  <a:lnTo>
                    <a:pt x="7488" y="7894"/>
                  </a:lnTo>
                  <a:cubicBezTo>
                    <a:pt x="7629" y="7824"/>
                    <a:pt x="7769" y="7706"/>
                    <a:pt x="7863" y="7589"/>
                  </a:cubicBezTo>
                  <a:cubicBezTo>
                    <a:pt x="7981" y="7472"/>
                    <a:pt x="8098" y="7354"/>
                    <a:pt x="8168" y="7214"/>
                  </a:cubicBezTo>
                  <a:lnTo>
                    <a:pt x="11055" y="1792"/>
                  </a:lnTo>
                  <a:cubicBezTo>
                    <a:pt x="11516" y="928"/>
                    <a:pt x="10830" y="1"/>
                    <a:pt x="100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f50d674c0d_11_36"/>
          <p:cNvSpPr txBox="1"/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the level of functional testing, checklists were divided as follows:</a:t>
            </a:r>
            <a:endParaRPr/>
          </a:p>
        </p:txBody>
      </p:sp>
      <p:grpSp>
        <p:nvGrpSpPr>
          <p:cNvPr id="682" name="Google Shape;682;gf50d674c0d_11_36"/>
          <p:cNvGrpSpPr/>
          <p:nvPr/>
        </p:nvGrpSpPr>
        <p:grpSpPr>
          <a:xfrm>
            <a:off x="7844950" y="3895876"/>
            <a:ext cx="841850" cy="658775"/>
            <a:chOff x="1277225" y="1498200"/>
            <a:chExt cx="841850" cy="658775"/>
          </a:xfrm>
        </p:grpSpPr>
        <p:sp>
          <p:nvSpPr>
            <p:cNvPr id="683" name="Google Shape;683;gf50d674c0d_11_36"/>
            <p:cNvSpPr/>
            <p:nvPr/>
          </p:nvSpPr>
          <p:spPr>
            <a:xfrm>
              <a:off x="1494125" y="1592775"/>
              <a:ext cx="413125" cy="189750"/>
            </a:xfrm>
            <a:custGeom>
              <a:rect b="b" l="l" r="r" t="t"/>
              <a:pathLst>
                <a:path extrusionOk="0" h="7590" w="16525">
                  <a:moveTo>
                    <a:pt x="8074" y="1"/>
                  </a:moveTo>
                  <a:cubicBezTo>
                    <a:pt x="4954" y="1"/>
                    <a:pt x="1827" y="1519"/>
                    <a:pt x="1" y="4609"/>
                  </a:cubicBezTo>
                  <a:lnTo>
                    <a:pt x="10774" y="7519"/>
                  </a:lnTo>
                  <a:cubicBezTo>
                    <a:pt x="10969" y="7566"/>
                    <a:pt x="11173" y="7590"/>
                    <a:pt x="11378" y="7590"/>
                  </a:cubicBezTo>
                  <a:cubicBezTo>
                    <a:pt x="11788" y="7590"/>
                    <a:pt x="12206" y="7496"/>
                    <a:pt x="12581" y="7308"/>
                  </a:cubicBezTo>
                  <a:lnTo>
                    <a:pt x="16430" y="5289"/>
                  </a:lnTo>
                  <a:cubicBezTo>
                    <a:pt x="16477" y="5289"/>
                    <a:pt x="16501" y="5266"/>
                    <a:pt x="16524" y="5266"/>
                  </a:cubicBezTo>
                  <a:cubicBezTo>
                    <a:pt x="14817" y="1778"/>
                    <a:pt x="11449" y="1"/>
                    <a:pt x="8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gf50d674c0d_11_36"/>
            <p:cNvSpPr/>
            <p:nvPr/>
          </p:nvSpPr>
          <p:spPr>
            <a:xfrm>
              <a:off x="1461275" y="1805375"/>
              <a:ext cx="68075" cy="135000"/>
            </a:xfrm>
            <a:custGeom>
              <a:rect b="b" l="l" r="r" t="t"/>
              <a:pathLst>
                <a:path extrusionOk="0" h="5400" w="2723">
                  <a:moveTo>
                    <a:pt x="47" y="1"/>
                  </a:moveTo>
                  <a:cubicBezTo>
                    <a:pt x="24" y="306"/>
                    <a:pt x="0" y="588"/>
                    <a:pt x="0" y="893"/>
                  </a:cubicBezTo>
                  <a:cubicBezTo>
                    <a:pt x="0" y="2465"/>
                    <a:pt x="399" y="4014"/>
                    <a:pt x="1150" y="5399"/>
                  </a:cubicBezTo>
                  <a:lnTo>
                    <a:pt x="1315" y="5329"/>
                  </a:lnTo>
                  <a:cubicBezTo>
                    <a:pt x="2113" y="4930"/>
                    <a:pt x="2606" y="4132"/>
                    <a:pt x="2676" y="3263"/>
                  </a:cubicBezTo>
                  <a:cubicBezTo>
                    <a:pt x="2723" y="2371"/>
                    <a:pt x="2300" y="1527"/>
                    <a:pt x="1573" y="1034"/>
                  </a:cubicBezTo>
                  <a:lnTo>
                    <a:pt x="47" y="1"/>
                  </a:lnTo>
                  <a:close/>
                </a:path>
              </a:pathLst>
            </a:custGeom>
            <a:solidFill>
              <a:srgbClr val="E5A8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gf50d674c0d_11_36"/>
            <p:cNvSpPr/>
            <p:nvPr/>
          </p:nvSpPr>
          <p:spPr>
            <a:xfrm>
              <a:off x="1571575" y="1840000"/>
              <a:ext cx="359150" cy="223300"/>
            </a:xfrm>
            <a:custGeom>
              <a:rect b="b" l="l" r="r" t="t"/>
              <a:pathLst>
                <a:path extrusionOk="0" h="8932" w="14366">
                  <a:moveTo>
                    <a:pt x="14365" y="1"/>
                  </a:moveTo>
                  <a:lnTo>
                    <a:pt x="1" y="7488"/>
                  </a:lnTo>
                  <a:cubicBezTo>
                    <a:pt x="1585" y="8479"/>
                    <a:pt x="3294" y="8931"/>
                    <a:pt x="4962" y="8931"/>
                  </a:cubicBezTo>
                  <a:cubicBezTo>
                    <a:pt x="9691" y="8931"/>
                    <a:pt x="14087" y="5293"/>
                    <a:pt x="14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gf50d674c0d_11_36"/>
            <p:cNvSpPr/>
            <p:nvPr/>
          </p:nvSpPr>
          <p:spPr>
            <a:xfrm>
              <a:off x="1277225" y="1655925"/>
              <a:ext cx="841850" cy="471325"/>
            </a:xfrm>
            <a:custGeom>
              <a:rect b="b" l="l" r="r" t="t"/>
              <a:pathLst>
                <a:path extrusionOk="0" h="18853" w="33674">
                  <a:moveTo>
                    <a:pt x="7675" y="1835"/>
                  </a:moveTo>
                  <a:cubicBezTo>
                    <a:pt x="7733" y="1835"/>
                    <a:pt x="7793" y="1840"/>
                    <a:pt x="7855" y="1848"/>
                  </a:cubicBezTo>
                  <a:lnTo>
                    <a:pt x="19450" y="4993"/>
                  </a:lnTo>
                  <a:cubicBezTo>
                    <a:pt x="19645" y="5048"/>
                    <a:pt x="19849" y="5074"/>
                    <a:pt x="20054" y="5074"/>
                  </a:cubicBezTo>
                  <a:cubicBezTo>
                    <a:pt x="20464" y="5074"/>
                    <a:pt x="20882" y="4970"/>
                    <a:pt x="21257" y="4782"/>
                  </a:cubicBezTo>
                  <a:lnTo>
                    <a:pt x="25106" y="2763"/>
                  </a:lnTo>
                  <a:cubicBezTo>
                    <a:pt x="25834" y="2391"/>
                    <a:pt x="26629" y="2198"/>
                    <a:pt x="27437" y="2198"/>
                  </a:cubicBezTo>
                  <a:cubicBezTo>
                    <a:pt x="27801" y="2198"/>
                    <a:pt x="28168" y="2237"/>
                    <a:pt x="28533" y="2317"/>
                  </a:cubicBezTo>
                  <a:lnTo>
                    <a:pt x="29707" y="2576"/>
                  </a:lnTo>
                  <a:cubicBezTo>
                    <a:pt x="30481" y="2740"/>
                    <a:pt x="31138" y="3256"/>
                    <a:pt x="31490" y="3984"/>
                  </a:cubicBezTo>
                  <a:cubicBezTo>
                    <a:pt x="31608" y="4266"/>
                    <a:pt x="31467" y="4618"/>
                    <a:pt x="31185" y="4758"/>
                  </a:cubicBezTo>
                  <a:lnTo>
                    <a:pt x="7902" y="16869"/>
                  </a:lnTo>
                  <a:cubicBezTo>
                    <a:pt x="7674" y="16983"/>
                    <a:pt x="7427" y="17038"/>
                    <a:pt x="7181" y="17038"/>
                  </a:cubicBezTo>
                  <a:cubicBezTo>
                    <a:pt x="6668" y="17038"/>
                    <a:pt x="6162" y="16798"/>
                    <a:pt x="5860" y="16353"/>
                  </a:cubicBezTo>
                  <a:lnTo>
                    <a:pt x="2856" y="11894"/>
                  </a:lnTo>
                  <a:lnTo>
                    <a:pt x="2809" y="11847"/>
                  </a:lnTo>
                  <a:cubicBezTo>
                    <a:pt x="2527" y="11495"/>
                    <a:pt x="2621" y="11002"/>
                    <a:pt x="3020" y="10814"/>
                  </a:cubicBezTo>
                  <a:cubicBezTo>
                    <a:pt x="3114" y="10755"/>
                    <a:pt x="3220" y="10726"/>
                    <a:pt x="3325" y="10726"/>
                  </a:cubicBezTo>
                  <a:cubicBezTo>
                    <a:pt x="3431" y="10726"/>
                    <a:pt x="3536" y="10755"/>
                    <a:pt x="3630" y="10814"/>
                  </a:cubicBezTo>
                  <a:lnTo>
                    <a:pt x="5578" y="11776"/>
                  </a:lnTo>
                  <a:cubicBezTo>
                    <a:pt x="5925" y="11949"/>
                    <a:pt x="6305" y="12037"/>
                    <a:pt x="6689" y="12037"/>
                  </a:cubicBezTo>
                  <a:cubicBezTo>
                    <a:pt x="7086" y="12037"/>
                    <a:pt x="7485" y="11944"/>
                    <a:pt x="7855" y="11753"/>
                  </a:cubicBezTo>
                  <a:lnTo>
                    <a:pt x="8677" y="11330"/>
                  </a:lnTo>
                  <a:cubicBezTo>
                    <a:pt x="10367" y="10438"/>
                    <a:pt x="10507" y="8091"/>
                    <a:pt x="8935" y="7012"/>
                  </a:cubicBezTo>
                  <a:lnTo>
                    <a:pt x="4921" y="4312"/>
                  </a:lnTo>
                  <a:cubicBezTo>
                    <a:pt x="4734" y="4172"/>
                    <a:pt x="4616" y="3937"/>
                    <a:pt x="4640" y="3702"/>
                  </a:cubicBezTo>
                  <a:cubicBezTo>
                    <a:pt x="4640" y="3467"/>
                    <a:pt x="4780" y="3256"/>
                    <a:pt x="5015" y="3139"/>
                  </a:cubicBezTo>
                  <a:lnTo>
                    <a:pt x="7362" y="1918"/>
                  </a:lnTo>
                  <a:cubicBezTo>
                    <a:pt x="7456" y="1856"/>
                    <a:pt x="7560" y="1835"/>
                    <a:pt x="7675" y="1835"/>
                  </a:cubicBezTo>
                  <a:close/>
                  <a:moveTo>
                    <a:pt x="7684" y="0"/>
                  </a:moveTo>
                  <a:cubicBezTo>
                    <a:pt x="7281" y="0"/>
                    <a:pt x="6880" y="94"/>
                    <a:pt x="6517" y="275"/>
                  </a:cubicBezTo>
                  <a:lnTo>
                    <a:pt x="4170" y="1496"/>
                  </a:lnTo>
                  <a:cubicBezTo>
                    <a:pt x="2504" y="2388"/>
                    <a:pt x="2363" y="4735"/>
                    <a:pt x="3935" y="5815"/>
                  </a:cubicBezTo>
                  <a:lnTo>
                    <a:pt x="7926" y="8514"/>
                  </a:lnTo>
                  <a:cubicBezTo>
                    <a:pt x="8372" y="8819"/>
                    <a:pt x="8325" y="9453"/>
                    <a:pt x="7855" y="9687"/>
                  </a:cubicBezTo>
                  <a:lnTo>
                    <a:pt x="7034" y="10133"/>
                  </a:lnTo>
                  <a:cubicBezTo>
                    <a:pt x="6940" y="10180"/>
                    <a:pt x="6834" y="10204"/>
                    <a:pt x="6726" y="10204"/>
                  </a:cubicBezTo>
                  <a:cubicBezTo>
                    <a:pt x="6617" y="10204"/>
                    <a:pt x="6506" y="10180"/>
                    <a:pt x="6400" y="10133"/>
                  </a:cubicBezTo>
                  <a:lnTo>
                    <a:pt x="4475" y="9147"/>
                  </a:lnTo>
                  <a:cubicBezTo>
                    <a:pt x="4087" y="8953"/>
                    <a:pt x="3700" y="8867"/>
                    <a:pt x="3331" y="8867"/>
                  </a:cubicBezTo>
                  <a:cubicBezTo>
                    <a:pt x="1425" y="8867"/>
                    <a:pt x="1" y="11180"/>
                    <a:pt x="1377" y="12950"/>
                  </a:cubicBezTo>
                  <a:lnTo>
                    <a:pt x="4381" y="17362"/>
                  </a:lnTo>
                  <a:cubicBezTo>
                    <a:pt x="5028" y="18325"/>
                    <a:pt x="6089" y="18852"/>
                    <a:pt x="7178" y="18852"/>
                  </a:cubicBezTo>
                  <a:cubicBezTo>
                    <a:pt x="7709" y="18852"/>
                    <a:pt x="8247" y="18727"/>
                    <a:pt x="8747" y="18466"/>
                  </a:cubicBezTo>
                  <a:lnTo>
                    <a:pt x="32054" y="6354"/>
                  </a:lnTo>
                  <a:cubicBezTo>
                    <a:pt x="33180" y="5768"/>
                    <a:pt x="33673" y="4359"/>
                    <a:pt x="33133" y="3186"/>
                  </a:cubicBezTo>
                  <a:cubicBezTo>
                    <a:pt x="32547" y="1965"/>
                    <a:pt x="31420" y="1073"/>
                    <a:pt x="30082" y="792"/>
                  </a:cubicBezTo>
                  <a:lnTo>
                    <a:pt x="28909" y="534"/>
                  </a:lnTo>
                  <a:cubicBezTo>
                    <a:pt x="28430" y="434"/>
                    <a:pt x="27945" y="384"/>
                    <a:pt x="27461" y="384"/>
                  </a:cubicBezTo>
                  <a:cubicBezTo>
                    <a:pt x="26356" y="384"/>
                    <a:pt x="25257" y="645"/>
                    <a:pt x="24261" y="1167"/>
                  </a:cubicBezTo>
                  <a:lnTo>
                    <a:pt x="20412" y="3162"/>
                  </a:lnTo>
                  <a:cubicBezTo>
                    <a:pt x="20316" y="3217"/>
                    <a:pt x="20220" y="3240"/>
                    <a:pt x="20123" y="3240"/>
                  </a:cubicBezTo>
                  <a:cubicBezTo>
                    <a:pt x="20055" y="3240"/>
                    <a:pt x="19987" y="3229"/>
                    <a:pt x="19919" y="3209"/>
                  </a:cubicBezTo>
                  <a:lnTo>
                    <a:pt x="8348" y="88"/>
                  </a:lnTo>
                  <a:cubicBezTo>
                    <a:pt x="8131" y="29"/>
                    <a:pt x="7907" y="0"/>
                    <a:pt x="7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gf50d674c0d_11_36"/>
            <p:cNvSpPr/>
            <p:nvPr/>
          </p:nvSpPr>
          <p:spPr>
            <a:xfrm>
              <a:off x="1476475" y="1498200"/>
              <a:ext cx="448375" cy="120700"/>
            </a:xfrm>
            <a:custGeom>
              <a:rect b="b" l="l" r="r" t="t"/>
              <a:pathLst>
                <a:path extrusionOk="0" h="4828" w="17935">
                  <a:moveTo>
                    <a:pt x="8862" y="1"/>
                  </a:moveTo>
                  <a:cubicBezTo>
                    <a:pt x="6035" y="1"/>
                    <a:pt x="3202" y="907"/>
                    <a:pt x="824" y="2735"/>
                  </a:cubicBezTo>
                  <a:cubicBezTo>
                    <a:pt x="0" y="3315"/>
                    <a:pt x="580" y="4403"/>
                    <a:pt x="1349" y="4403"/>
                  </a:cubicBezTo>
                  <a:cubicBezTo>
                    <a:pt x="1544" y="4403"/>
                    <a:pt x="1751" y="4333"/>
                    <a:pt x="1951" y="4167"/>
                  </a:cubicBezTo>
                  <a:cubicBezTo>
                    <a:pt x="3987" y="2600"/>
                    <a:pt x="6419" y="1823"/>
                    <a:pt x="8849" y="1823"/>
                  </a:cubicBezTo>
                  <a:cubicBezTo>
                    <a:pt x="11515" y="1823"/>
                    <a:pt x="14178" y="2759"/>
                    <a:pt x="16315" y="4613"/>
                  </a:cubicBezTo>
                  <a:cubicBezTo>
                    <a:pt x="16481" y="4757"/>
                    <a:pt x="16695" y="4828"/>
                    <a:pt x="16908" y="4828"/>
                  </a:cubicBezTo>
                  <a:cubicBezTo>
                    <a:pt x="17147" y="4828"/>
                    <a:pt x="17385" y="4739"/>
                    <a:pt x="17559" y="4566"/>
                  </a:cubicBezTo>
                  <a:cubicBezTo>
                    <a:pt x="17934" y="4190"/>
                    <a:pt x="17911" y="3580"/>
                    <a:pt x="17512" y="3228"/>
                  </a:cubicBezTo>
                  <a:cubicBezTo>
                    <a:pt x="15036" y="1083"/>
                    <a:pt x="11952" y="1"/>
                    <a:pt x="8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gf50d674c0d_11_36"/>
            <p:cNvSpPr/>
            <p:nvPr/>
          </p:nvSpPr>
          <p:spPr>
            <a:xfrm>
              <a:off x="1599150" y="1902675"/>
              <a:ext cx="415475" cy="254300"/>
            </a:xfrm>
            <a:custGeom>
              <a:rect b="b" l="l" r="r" t="t"/>
              <a:pathLst>
                <a:path extrusionOk="0" h="10172" w="16619">
                  <a:moveTo>
                    <a:pt x="15577" y="0"/>
                  </a:moveTo>
                  <a:cubicBezTo>
                    <a:pt x="15200" y="0"/>
                    <a:pt x="14835" y="242"/>
                    <a:pt x="14717" y="615"/>
                  </a:cubicBezTo>
                  <a:cubicBezTo>
                    <a:pt x="13133" y="5328"/>
                    <a:pt x="8727" y="8353"/>
                    <a:pt x="3949" y="8353"/>
                  </a:cubicBezTo>
                  <a:cubicBezTo>
                    <a:pt x="3063" y="8353"/>
                    <a:pt x="2164" y="8249"/>
                    <a:pt x="1268" y="8032"/>
                  </a:cubicBezTo>
                  <a:cubicBezTo>
                    <a:pt x="1192" y="8013"/>
                    <a:pt x="1115" y="8004"/>
                    <a:pt x="1040" y="8004"/>
                  </a:cubicBezTo>
                  <a:cubicBezTo>
                    <a:pt x="654" y="8004"/>
                    <a:pt x="303" y="8246"/>
                    <a:pt x="165" y="8619"/>
                  </a:cubicBezTo>
                  <a:cubicBezTo>
                    <a:pt x="1" y="9112"/>
                    <a:pt x="283" y="9652"/>
                    <a:pt x="799" y="9793"/>
                  </a:cubicBezTo>
                  <a:cubicBezTo>
                    <a:pt x="1848" y="10048"/>
                    <a:pt x="2901" y="10171"/>
                    <a:pt x="3939" y="10171"/>
                  </a:cubicBezTo>
                  <a:cubicBezTo>
                    <a:pt x="9470" y="10171"/>
                    <a:pt x="14573" y="6680"/>
                    <a:pt x="16431" y="1226"/>
                  </a:cubicBezTo>
                  <a:cubicBezTo>
                    <a:pt x="16618" y="733"/>
                    <a:pt x="16313" y="169"/>
                    <a:pt x="15797" y="29"/>
                  </a:cubicBezTo>
                  <a:cubicBezTo>
                    <a:pt x="15724" y="9"/>
                    <a:pt x="15650" y="0"/>
                    <a:pt x="155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89" name="Google Shape;689;gf50d674c0d_11_36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2050" y="845525"/>
            <a:ext cx="6330624" cy="3709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0" name="Google Shape;690;gf50d674c0d_11_36"/>
          <p:cNvGrpSpPr/>
          <p:nvPr/>
        </p:nvGrpSpPr>
        <p:grpSpPr>
          <a:xfrm>
            <a:off x="457200" y="1488063"/>
            <a:ext cx="841850" cy="658775"/>
            <a:chOff x="1277225" y="1498200"/>
            <a:chExt cx="841850" cy="658775"/>
          </a:xfrm>
        </p:grpSpPr>
        <p:sp>
          <p:nvSpPr>
            <p:cNvPr id="691" name="Google Shape;691;gf50d674c0d_11_36"/>
            <p:cNvSpPr/>
            <p:nvPr/>
          </p:nvSpPr>
          <p:spPr>
            <a:xfrm>
              <a:off x="1494125" y="1592775"/>
              <a:ext cx="413125" cy="189750"/>
            </a:xfrm>
            <a:custGeom>
              <a:rect b="b" l="l" r="r" t="t"/>
              <a:pathLst>
                <a:path extrusionOk="0" h="7590" w="16525">
                  <a:moveTo>
                    <a:pt x="8074" y="1"/>
                  </a:moveTo>
                  <a:cubicBezTo>
                    <a:pt x="4954" y="1"/>
                    <a:pt x="1827" y="1519"/>
                    <a:pt x="1" y="4609"/>
                  </a:cubicBezTo>
                  <a:lnTo>
                    <a:pt x="10774" y="7519"/>
                  </a:lnTo>
                  <a:cubicBezTo>
                    <a:pt x="10969" y="7566"/>
                    <a:pt x="11173" y="7590"/>
                    <a:pt x="11378" y="7590"/>
                  </a:cubicBezTo>
                  <a:cubicBezTo>
                    <a:pt x="11788" y="7590"/>
                    <a:pt x="12206" y="7496"/>
                    <a:pt x="12581" y="7308"/>
                  </a:cubicBezTo>
                  <a:lnTo>
                    <a:pt x="16430" y="5289"/>
                  </a:lnTo>
                  <a:cubicBezTo>
                    <a:pt x="16477" y="5289"/>
                    <a:pt x="16501" y="5266"/>
                    <a:pt x="16524" y="5266"/>
                  </a:cubicBezTo>
                  <a:cubicBezTo>
                    <a:pt x="14817" y="1778"/>
                    <a:pt x="11449" y="1"/>
                    <a:pt x="8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gf50d674c0d_11_36"/>
            <p:cNvSpPr/>
            <p:nvPr/>
          </p:nvSpPr>
          <p:spPr>
            <a:xfrm>
              <a:off x="1461275" y="1805375"/>
              <a:ext cx="68075" cy="135000"/>
            </a:xfrm>
            <a:custGeom>
              <a:rect b="b" l="l" r="r" t="t"/>
              <a:pathLst>
                <a:path extrusionOk="0" h="5400" w="2723">
                  <a:moveTo>
                    <a:pt x="47" y="1"/>
                  </a:moveTo>
                  <a:cubicBezTo>
                    <a:pt x="24" y="306"/>
                    <a:pt x="0" y="588"/>
                    <a:pt x="0" y="893"/>
                  </a:cubicBezTo>
                  <a:cubicBezTo>
                    <a:pt x="0" y="2465"/>
                    <a:pt x="399" y="4014"/>
                    <a:pt x="1150" y="5399"/>
                  </a:cubicBezTo>
                  <a:lnTo>
                    <a:pt x="1315" y="5329"/>
                  </a:lnTo>
                  <a:cubicBezTo>
                    <a:pt x="2113" y="4930"/>
                    <a:pt x="2606" y="4132"/>
                    <a:pt x="2676" y="3263"/>
                  </a:cubicBezTo>
                  <a:cubicBezTo>
                    <a:pt x="2723" y="2371"/>
                    <a:pt x="2300" y="1527"/>
                    <a:pt x="1573" y="1034"/>
                  </a:cubicBezTo>
                  <a:lnTo>
                    <a:pt x="47" y="1"/>
                  </a:lnTo>
                  <a:close/>
                </a:path>
              </a:pathLst>
            </a:custGeom>
            <a:solidFill>
              <a:srgbClr val="E5A8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gf50d674c0d_11_36"/>
            <p:cNvSpPr/>
            <p:nvPr/>
          </p:nvSpPr>
          <p:spPr>
            <a:xfrm>
              <a:off x="1571575" y="1840000"/>
              <a:ext cx="359150" cy="223300"/>
            </a:xfrm>
            <a:custGeom>
              <a:rect b="b" l="l" r="r" t="t"/>
              <a:pathLst>
                <a:path extrusionOk="0" h="8932" w="14366">
                  <a:moveTo>
                    <a:pt x="14365" y="1"/>
                  </a:moveTo>
                  <a:lnTo>
                    <a:pt x="1" y="7488"/>
                  </a:lnTo>
                  <a:cubicBezTo>
                    <a:pt x="1585" y="8479"/>
                    <a:pt x="3294" y="8931"/>
                    <a:pt x="4962" y="8931"/>
                  </a:cubicBezTo>
                  <a:cubicBezTo>
                    <a:pt x="9691" y="8931"/>
                    <a:pt x="14087" y="5293"/>
                    <a:pt x="14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gf50d674c0d_11_36"/>
            <p:cNvSpPr/>
            <p:nvPr/>
          </p:nvSpPr>
          <p:spPr>
            <a:xfrm>
              <a:off x="1277225" y="1655925"/>
              <a:ext cx="841850" cy="471325"/>
            </a:xfrm>
            <a:custGeom>
              <a:rect b="b" l="l" r="r" t="t"/>
              <a:pathLst>
                <a:path extrusionOk="0" h="18853" w="33674">
                  <a:moveTo>
                    <a:pt x="7675" y="1835"/>
                  </a:moveTo>
                  <a:cubicBezTo>
                    <a:pt x="7733" y="1835"/>
                    <a:pt x="7793" y="1840"/>
                    <a:pt x="7855" y="1848"/>
                  </a:cubicBezTo>
                  <a:lnTo>
                    <a:pt x="19450" y="4993"/>
                  </a:lnTo>
                  <a:cubicBezTo>
                    <a:pt x="19645" y="5048"/>
                    <a:pt x="19849" y="5074"/>
                    <a:pt x="20054" y="5074"/>
                  </a:cubicBezTo>
                  <a:cubicBezTo>
                    <a:pt x="20464" y="5074"/>
                    <a:pt x="20882" y="4970"/>
                    <a:pt x="21257" y="4782"/>
                  </a:cubicBezTo>
                  <a:lnTo>
                    <a:pt x="25106" y="2763"/>
                  </a:lnTo>
                  <a:cubicBezTo>
                    <a:pt x="25834" y="2391"/>
                    <a:pt x="26629" y="2198"/>
                    <a:pt x="27437" y="2198"/>
                  </a:cubicBezTo>
                  <a:cubicBezTo>
                    <a:pt x="27801" y="2198"/>
                    <a:pt x="28168" y="2237"/>
                    <a:pt x="28533" y="2317"/>
                  </a:cubicBezTo>
                  <a:lnTo>
                    <a:pt x="29707" y="2576"/>
                  </a:lnTo>
                  <a:cubicBezTo>
                    <a:pt x="30481" y="2740"/>
                    <a:pt x="31138" y="3256"/>
                    <a:pt x="31490" y="3984"/>
                  </a:cubicBezTo>
                  <a:cubicBezTo>
                    <a:pt x="31608" y="4266"/>
                    <a:pt x="31467" y="4618"/>
                    <a:pt x="31185" y="4758"/>
                  </a:cubicBezTo>
                  <a:lnTo>
                    <a:pt x="7902" y="16869"/>
                  </a:lnTo>
                  <a:cubicBezTo>
                    <a:pt x="7674" y="16983"/>
                    <a:pt x="7427" y="17038"/>
                    <a:pt x="7181" y="17038"/>
                  </a:cubicBezTo>
                  <a:cubicBezTo>
                    <a:pt x="6668" y="17038"/>
                    <a:pt x="6162" y="16798"/>
                    <a:pt x="5860" y="16353"/>
                  </a:cubicBezTo>
                  <a:lnTo>
                    <a:pt x="2856" y="11894"/>
                  </a:lnTo>
                  <a:lnTo>
                    <a:pt x="2809" y="11847"/>
                  </a:lnTo>
                  <a:cubicBezTo>
                    <a:pt x="2527" y="11495"/>
                    <a:pt x="2621" y="11002"/>
                    <a:pt x="3020" y="10814"/>
                  </a:cubicBezTo>
                  <a:cubicBezTo>
                    <a:pt x="3114" y="10755"/>
                    <a:pt x="3220" y="10726"/>
                    <a:pt x="3325" y="10726"/>
                  </a:cubicBezTo>
                  <a:cubicBezTo>
                    <a:pt x="3431" y="10726"/>
                    <a:pt x="3536" y="10755"/>
                    <a:pt x="3630" y="10814"/>
                  </a:cubicBezTo>
                  <a:lnTo>
                    <a:pt x="5578" y="11776"/>
                  </a:lnTo>
                  <a:cubicBezTo>
                    <a:pt x="5925" y="11949"/>
                    <a:pt x="6305" y="12037"/>
                    <a:pt x="6689" y="12037"/>
                  </a:cubicBezTo>
                  <a:cubicBezTo>
                    <a:pt x="7086" y="12037"/>
                    <a:pt x="7485" y="11944"/>
                    <a:pt x="7855" y="11753"/>
                  </a:cubicBezTo>
                  <a:lnTo>
                    <a:pt x="8677" y="11330"/>
                  </a:lnTo>
                  <a:cubicBezTo>
                    <a:pt x="10367" y="10438"/>
                    <a:pt x="10507" y="8091"/>
                    <a:pt x="8935" y="7012"/>
                  </a:cubicBezTo>
                  <a:lnTo>
                    <a:pt x="4921" y="4312"/>
                  </a:lnTo>
                  <a:cubicBezTo>
                    <a:pt x="4734" y="4172"/>
                    <a:pt x="4616" y="3937"/>
                    <a:pt x="4640" y="3702"/>
                  </a:cubicBezTo>
                  <a:cubicBezTo>
                    <a:pt x="4640" y="3467"/>
                    <a:pt x="4780" y="3256"/>
                    <a:pt x="5015" y="3139"/>
                  </a:cubicBezTo>
                  <a:lnTo>
                    <a:pt x="7362" y="1918"/>
                  </a:lnTo>
                  <a:cubicBezTo>
                    <a:pt x="7456" y="1856"/>
                    <a:pt x="7560" y="1835"/>
                    <a:pt x="7675" y="1835"/>
                  </a:cubicBezTo>
                  <a:close/>
                  <a:moveTo>
                    <a:pt x="7684" y="0"/>
                  </a:moveTo>
                  <a:cubicBezTo>
                    <a:pt x="7281" y="0"/>
                    <a:pt x="6880" y="94"/>
                    <a:pt x="6517" y="275"/>
                  </a:cubicBezTo>
                  <a:lnTo>
                    <a:pt x="4170" y="1496"/>
                  </a:lnTo>
                  <a:cubicBezTo>
                    <a:pt x="2504" y="2388"/>
                    <a:pt x="2363" y="4735"/>
                    <a:pt x="3935" y="5815"/>
                  </a:cubicBezTo>
                  <a:lnTo>
                    <a:pt x="7926" y="8514"/>
                  </a:lnTo>
                  <a:cubicBezTo>
                    <a:pt x="8372" y="8819"/>
                    <a:pt x="8325" y="9453"/>
                    <a:pt x="7855" y="9687"/>
                  </a:cubicBezTo>
                  <a:lnTo>
                    <a:pt x="7034" y="10133"/>
                  </a:lnTo>
                  <a:cubicBezTo>
                    <a:pt x="6940" y="10180"/>
                    <a:pt x="6834" y="10204"/>
                    <a:pt x="6726" y="10204"/>
                  </a:cubicBezTo>
                  <a:cubicBezTo>
                    <a:pt x="6617" y="10204"/>
                    <a:pt x="6506" y="10180"/>
                    <a:pt x="6400" y="10133"/>
                  </a:cubicBezTo>
                  <a:lnTo>
                    <a:pt x="4475" y="9147"/>
                  </a:lnTo>
                  <a:cubicBezTo>
                    <a:pt x="4087" y="8953"/>
                    <a:pt x="3700" y="8867"/>
                    <a:pt x="3331" y="8867"/>
                  </a:cubicBezTo>
                  <a:cubicBezTo>
                    <a:pt x="1425" y="8867"/>
                    <a:pt x="1" y="11180"/>
                    <a:pt x="1377" y="12950"/>
                  </a:cubicBezTo>
                  <a:lnTo>
                    <a:pt x="4381" y="17362"/>
                  </a:lnTo>
                  <a:cubicBezTo>
                    <a:pt x="5028" y="18325"/>
                    <a:pt x="6089" y="18852"/>
                    <a:pt x="7178" y="18852"/>
                  </a:cubicBezTo>
                  <a:cubicBezTo>
                    <a:pt x="7709" y="18852"/>
                    <a:pt x="8247" y="18727"/>
                    <a:pt x="8747" y="18466"/>
                  </a:cubicBezTo>
                  <a:lnTo>
                    <a:pt x="32054" y="6354"/>
                  </a:lnTo>
                  <a:cubicBezTo>
                    <a:pt x="33180" y="5768"/>
                    <a:pt x="33673" y="4359"/>
                    <a:pt x="33133" y="3186"/>
                  </a:cubicBezTo>
                  <a:cubicBezTo>
                    <a:pt x="32547" y="1965"/>
                    <a:pt x="31420" y="1073"/>
                    <a:pt x="30082" y="792"/>
                  </a:cubicBezTo>
                  <a:lnTo>
                    <a:pt x="28909" y="534"/>
                  </a:lnTo>
                  <a:cubicBezTo>
                    <a:pt x="28430" y="434"/>
                    <a:pt x="27945" y="384"/>
                    <a:pt x="27461" y="384"/>
                  </a:cubicBezTo>
                  <a:cubicBezTo>
                    <a:pt x="26356" y="384"/>
                    <a:pt x="25257" y="645"/>
                    <a:pt x="24261" y="1167"/>
                  </a:cubicBezTo>
                  <a:lnTo>
                    <a:pt x="20412" y="3162"/>
                  </a:lnTo>
                  <a:cubicBezTo>
                    <a:pt x="20316" y="3217"/>
                    <a:pt x="20220" y="3240"/>
                    <a:pt x="20123" y="3240"/>
                  </a:cubicBezTo>
                  <a:cubicBezTo>
                    <a:pt x="20055" y="3240"/>
                    <a:pt x="19987" y="3229"/>
                    <a:pt x="19919" y="3209"/>
                  </a:cubicBezTo>
                  <a:lnTo>
                    <a:pt x="8348" y="88"/>
                  </a:lnTo>
                  <a:cubicBezTo>
                    <a:pt x="8131" y="29"/>
                    <a:pt x="7907" y="0"/>
                    <a:pt x="7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gf50d674c0d_11_36"/>
            <p:cNvSpPr/>
            <p:nvPr/>
          </p:nvSpPr>
          <p:spPr>
            <a:xfrm>
              <a:off x="1476475" y="1498200"/>
              <a:ext cx="448375" cy="120700"/>
            </a:xfrm>
            <a:custGeom>
              <a:rect b="b" l="l" r="r" t="t"/>
              <a:pathLst>
                <a:path extrusionOk="0" h="4828" w="17935">
                  <a:moveTo>
                    <a:pt x="8862" y="1"/>
                  </a:moveTo>
                  <a:cubicBezTo>
                    <a:pt x="6035" y="1"/>
                    <a:pt x="3202" y="907"/>
                    <a:pt x="824" y="2735"/>
                  </a:cubicBezTo>
                  <a:cubicBezTo>
                    <a:pt x="0" y="3315"/>
                    <a:pt x="580" y="4403"/>
                    <a:pt x="1349" y="4403"/>
                  </a:cubicBezTo>
                  <a:cubicBezTo>
                    <a:pt x="1544" y="4403"/>
                    <a:pt x="1751" y="4333"/>
                    <a:pt x="1951" y="4167"/>
                  </a:cubicBezTo>
                  <a:cubicBezTo>
                    <a:pt x="3987" y="2600"/>
                    <a:pt x="6419" y="1823"/>
                    <a:pt x="8849" y="1823"/>
                  </a:cubicBezTo>
                  <a:cubicBezTo>
                    <a:pt x="11515" y="1823"/>
                    <a:pt x="14178" y="2759"/>
                    <a:pt x="16315" y="4613"/>
                  </a:cubicBezTo>
                  <a:cubicBezTo>
                    <a:pt x="16481" y="4757"/>
                    <a:pt x="16695" y="4828"/>
                    <a:pt x="16908" y="4828"/>
                  </a:cubicBezTo>
                  <a:cubicBezTo>
                    <a:pt x="17147" y="4828"/>
                    <a:pt x="17385" y="4739"/>
                    <a:pt x="17559" y="4566"/>
                  </a:cubicBezTo>
                  <a:cubicBezTo>
                    <a:pt x="17934" y="4190"/>
                    <a:pt x="17911" y="3580"/>
                    <a:pt x="17512" y="3228"/>
                  </a:cubicBezTo>
                  <a:cubicBezTo>
                    <a:pt x="15036" y="1083"/>
                    <a:pt x="11952" y="1"/>
                    <a:pt x="8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gf50d674c0d_11_36"/>
            <p:cNvSpPr/>
            <p:nvPr/>
          </p:nvSpPr>
          <p:spPr>
            <a:xfrm>
              <a:off x="1599150" y="1902675"/>
              <a:ext cx="415475" cy="254300"/>
            </a:xfrm>
            <a:custGeom>
              <a:rect b="b" l="l" r="r" t="t"/>
              <a:pathLst>
                <a:path extrusionOk="0" h="10172" w="16619">
                  <a:moveTo>
                    <a:pt x="15577" y="0"/>
                  </a:moveTo>
                  <a:cubicBezTo>
                    <a:pt x="15200" y="0"/>
                    <a:pt x="14835" y="242"/>
                    <a:pt x="14717" y="615"/>
                  </a:cubicBezTo>
                  <a:cubicBezTo>
                    <a:pt x="13133" y="5328"/>
                    <a:pt x="8727" y="8353"/>
                    <a:pt x="3949" y="8353"/>
                  </a:cubicBezTo>
                  <a:cubicBezTo>
                    <a:pt x="3063" y="8353"/>
                    <a:pt x="2164" y="8249"/>
                    <a:pt x="1268" y="8032"/>
                  </a:cubicBezTo>
                  <a:cubicBezTo>
                    <a:pt x="1192" y="8013"/>
                    <a:pt x="1115" y="8004"/>
                    <a:pt x="1040" y="8004"/>
                  </a:cubicBezTo>
                  <a:cubicBezTo>
                    <a:pt x="654" y="8004"/>
                    <a:pt x="303" y="8246"/>
                    <a:pt x="165" y="8619"/>
                  </a:cubicBezTo>
                  <a:cubicBezTo>
                    <a:pt x="1" y="9112"/>
                    <a:pt x="283" y="9652"/>
                    <a:pt x="799" y="9793"/>
                  </a:cubicBezTo>
                  <a:cubicBezTo>
                    <a:pt x="1848" y="10048"/>
                    <a:pt x="2901" y="10171"/>
                    <a:pt x="3939" y="10171"/>
                  </a:cubicBezTo>
                  <a:cubicBezTo>
                    <a:pt x="9470" y="10171"/>
                    <a:pt x="14573" y="6680"/>
                    <a:pt x="16431" y="1226"/>
                  </a:cubicBezTo>
                  <a:cubicBezTo>
                    <a:pt x="16618" y="733"/>
                    <a:pt x="16313" y="169"/>
                    <a:pt x="15797" y="29"/>
                  </a:cubicBezTo>
                  <a:cubicBezTo>
                    <a:pt x="15724" y="9"/>
                    <a:pt x="15650" y="0"/>
                    <a:pt x="155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7" name="Google Shape;697;gf50d674c0d_11_36"/>
          <p:cNvSpPr/>
          <p:nvPr/>
        </p:nvSpPr>
        <p:spPr>
          <a:xfrm>
            <a:off x="1352501" y="1300045"/>
            <a:ext cx="520913" cy="250814"/>
          </a:xfrm>
          <a:custGeom>
            <a:rect b="b" l="l" r="r" t="t"/>
            <a:pathLst>
              <a:path extrusionOk="0" h="12693" w="26362">
                <a:moveTo>
                  <a:pt x="20039" y="6811"/>
                </a:moveTo>
                <a:cubicBezTo>
                  <a:pt x="20456" y="6835"/>
                  <a:pt x="20849" y="6847"/>
                  <a:pt x="21253" y="6859"/>
                </a:cubicBezTo>
                <a:cubicBezTo>
                  <a:pt x="21956" y="6894"/>
                  <a:pt x="22492" y="7251"/>
                  <a:pt x="22968" y="7728"/>
                </a:cubicBezTo>
                <a:cubicBezTo>
                  <a:pt x="23313" y="8061"/>
                  <a:pt x="23408" y="8502"/>
                  <a:pt x="23397" y="8978"/>
                </a:cubicBezTo>
                <a:cubicBezTo>
                  <a:pt x="23825" y="9192"/>
                  <a:pt x="24230" y="9430"/>
                  <a:pt x="24659" y="9633"/>
                </a:cubicBezTo>
                <a:cubicBezTo>
                  <a:pt x="25171" y="9847"/>
                  <a:pt x="25587" y="10192"/>
                  <a:pt x="25956" y="10597"/>
                </a:cubicBezTo>
                <a:cubicBezTo>
                  <a:pt x="26361" y="11014"/>
                  <a:pt x="26326" y="11561"/>
                  <a:pt x="25897" y="11966"/>
                </a:cubicBezTo>
                <a:cubicBezTo>
                  <a:pt x="25671" y="12169"/>
                  <a:pt x="25421" y="12312"/>
                  <a:pt x="25123" y="12347"/>
                </a:cubicBezTo>
                <a:cubicBezTo>
                  <a:pt x="24325" y="12454"/>
                  <a:pt x="23516" y="12550"/>
                  <a:pt x="22694" y="12550"/>
                </a:cubicBezTo>
                <a:cubicBezTo>
                  <a:pt x="22087" y="12562"/>
                  <a:pt x="21480" y="12574"/>
                  <a:pt x="20872" y="12621"/>
                </a:cubicBezTo>
                <a:cubicBezTo>
                  <a:pt x="20015" y="12693"/>
                  <a:pt x="19158" y="12669"/>
                  <a:pt x="18313" y="12574"/>
                </a:cubicBezTo>
                <a:cubicBezTo>
                  <a:pt x="17693" y="12514"/>
                  <a:pt x="17098" y="12478"/>
                  <a:pt x="16479" y="12550"/>
                </a:cubicBezTo>
                <a:cubicBezTo>
                  <a:pt x="16027" y="12585"/>
                  <a:pt x="15574" y="12550"/>
                  <a:pt x="15122" y="12514"/>
                </a:cubicBezTo>
                <a:cubicBezTo>
                  <a:pt x="14288" y="12466"/>
                  <a:pt x="13455" y="12490"/>
                  <a:pt x="12633" y="12371"/>
                </a:cubicBezTo>
                <a:cubicBezTo>
                  <a:pt x="11419" y="12193"/>
                  <a:pt x="10193" y="12347"/>
                  <a:pt x="8978" y="12347"/>
                </a:cubicBezTo>
                <a:cubicBezTo>
                  <a:pt x="7871" y="12347"/>
                  <a:pt x="6764" y="12454"/>
                  <a:pt x="5656" y="12502"/>
                </a:cubicBezTo>
                <a:cubicBezTo>
                  <a:pt x="5251" y="12514"/>
                  <a:pt x="4835" y="12478"/>
                  <a:pt x="4442" y="12466"/>
                </a:cubicBezTo>
                <a:cubicBezTo>
                  <a:pt x="4144" y="12454"/>
                  <a:pt x="3858" y="12443"/>
                  <a:pt x="3561" y="12431"/>
                </a:cubicBezTo>
                <a:cubicBezTo>
                  <a:pt x="3442" y="12431"/>
                  <a:pt x="3335" y="12431"/>
                  <a:pt x="3215" y="12395"/>
                </a:cubicBezTo>
                <a:cubicBezTo>
                  <a:pt x="2561" y="12228"/>
                  <a:pt x="1918" y="12038"/>
                  <a:pt x="1299" y="11776"/>
                </a:cubicBezTo>
                <a:cubicBezTo>
                  <a:pt x="1049" y="11669"/>
                  <a:pt x="822" y="11442"/>
                  <a:pt x="608" y="11240"/>
                </a:cubicBezTo>
                <a:cubicBezTo>
                  <a:pt x="453" y="11073"/>
                  <a:pt x="346" y="10883"/>
                  <a:pt x="191" y="10692"/>
                </a:cubicBezTo>
                <a:cubicBezTo>
                  <a:pt x="60" y="10538"/>
                  <a:pt x="1" y="10347"/>
                  <a:pt x="1" y="10133"/>
                </a:cubicBezTo>
                <a:cubicBezTo>
                  <a:pt x="13" y="9787"/>
                  <a:pt x="13" y="9442"/>
                  <a:pt x="37" y="9121"/>
                </a:cubicBezTo>
                <a:cubicBezTo>
                  <a:pt x="37" y="9061"/>
                  <a:pt x="37" y="8966"/>
                  <a:pt x="60" y="8930"/>
                </a:cubicBezTo>
                <a:cubicBezTo>
                  <a:pt x="358" y="8454"/>
                  <a:pt x="537" y="7894"/>
                  <a:pt x="1049" y="7573"/>
                </a:cubicBezTo>
                <a:cubicBezTo>
                  <a:pt x="1668" y="7168"/>
                  <a:pt x="1942" y="7037"/>
                  <a:pt x="2573" y="6906"/>
                </a:cubicBezTo>
                <a:cubicBezTo>
                  <a:pt x="2680" y="6870"/>
                  <a:pt x="2799" y="6882"/>
                  <a:pt x="2918" y="6882"/>
                </a:cubicBezTo>
                <a:cubicBezTo>
                  <a:pt x="3275" y="6906"/>
                  <a:pt x="3644" y="6918"/>
                  <a:pt x="4001" y="6930"/>
                </a:cubicBezTo>
                <a:cubicBezTo>
                  <a:pt x="4228" y="6942"/>
                  <a:pt x="4466" y="6942"/>
                  <a:pt x="4692" y="6978"/>
                </a:cubicBezTo>
                <a:cubicBezTo>
                  <a:pt x="4918" y="7025"/>
                  <a:pt x="5120" y="7097"/>
                  <a:pt x="5371" y="7168"/>
                </a:cubicBezTo>
                <a:cubicBezTo>
                  <a:pt x="5371" y="7061"/>
                  <a:pt x="5394" y="6990"/>
                  <a:pt x="5371" y="6918"/>
                </a:cubicBezTo>
                <a:cubicBezTo>
                  <a:pt x="5192" y="6263"/>
                  <a:pt x="5287" y="5656"/>
                  <a:pt x="5668" y="5120"/>
                </a:cubicBezTo>
                <a:cubicBezTo>
                  <a:pt x="5966" y="4704"/>
                  <a:pt x="6430" y="4644"/>
                  <a:pt x="6895" y="4763"/>
                </a:cubicBezTo>
                <a:cubicBezTo>
                  <a:pt x="7323" y="4858"/>
                  <a:pt x="7776" y="4977"/>
                  <a:pt x="8097" y="5275"/>
                </a:cubicBezTo>
                <a:cubicBezTo>
                  <a:pt x="8288" y="5192"/>
                  <a:pt x="8204" y="5073"/>
                  <a:pt x="8192" y="4977"/>
                </a:cubicBezTo>
                <a:cubicBezTo>
                  <a:pt x="8085" y="4323"/>
                  <a:pt x="8157" y="3691"/>
                  <a:pt x="8407" y="3060"/>
                </a:cubicBezTo>
                <a:cubicBezTo>
                  <a:pt x="8621" y="2560"/>
                  <a:pt x="8847" y="2060"/>
                  <a:pt x="9181" y="1632"/>
                </a:cubicBezTo>
                <a:cubicBezTo>
                  <a:pt x="9585" y="1132"/>
                  <a:pt x="10097" y="751"/>
                  <a:pt x="10657" y="477"/>
                </a:cubicBezTo>
                <a:cubicBezTo>
                  <a:pt x="10835" y="382"/>
                  <a:pt x="11050" y="370"/>
                  <a:pt x="11240" y="322"/>
                </a:cubicBezTo>
                <a:cubicBezTo>
                  <a:pt x="11324" y="310"/>
                  <a:pt x="11419" y="322"/>
                  <a:pt x="11502" y="298"/>
                </a:cubicBezTo>
                <a:cubicBezTo>
                  <a:pt x="12455" y="1"/>
                  <a:pt x="13276" y="310"/>
                  <a:pt x="14038" y="858"/>
                </a:cubicBezTo>
                <a:cubicBezTo>
                  <a:pt x="14419" y="1144"/>
                  <a:pt x="14776" y="1429"/>
                  <a:pt x="15098" y="1798"/>
                </a:cubicBezTo>
                <a:cubicBezTo>
                  <a:pt x="15717" y="2537"/>
                  <a:pt x="16003" y="3406"/>
                  <a:pt x="16169" y="4323"/>
                </a:cubicBezTo>
                <a:cubicBezTo>
                  <a:pt x="16205" y="4549"/>
                  <a:pt x="16241" y="4763"/>
                  <a:pt x="16289" y="5025"/>
                </a:cubicBezTo>
                <a:cubicBezTo>
                  <a:pt x="16527" y="5001"/>
                  <a:pt x="16729" y="5001"/>
                  <a:pt x="16908" y="4942"/>
                </a:cubicBezTo>
                <a:cubicBezTo>
                  <a:pt x="17717" y="4704"/>
                  <a:pt x="18444" y="4942"/>
                  <a:pt x="19146" y="5263"/>
                </a:cubicBezTo>
                <a:cubicBezTo>
                  <a:pt x="19575" y="5477"/>
                  <a:pt x="19837" y="5906"/>
                  <a:pt x="19956" y="6382"/>
                </a:cubicBezTo>
                <a:cubicBezTo>
                  <a:pt x="19991" y="6537"/>
                  <a:pt x="20003" y="6668"/>
                  <a:pt x="20039" y="6811"/>
                </a:cubicBezTo>
                <a:close/>
                <a:moveTo>
                  <a:pt x="6240" y="7763"/>
                </a:moveTo>
                <a:cubicBezTo>
                  <a:pt x="6013" y="7918"/>
                  <a:pt x="5835" y="7930"/>
                  <a:pt x="5704" y="7763"/>
                </a:cubicBezTo>
                <a:cubicBezTo>
                  <a:pt x="5597" y="7621"/>
                  <a:pt x="5442" y="7609"/>
                  <a:pt x="5287" y="7585"/>
                </a:cubicBezTo>
                <a:cubicBezTo>
                  <a:pt x="4323" y="7501"/>
                  <a:pt x="3335" y="7501"/>
                  <a:pt x="2382" y="7692"/>
                </a:cubicBezTo>
                <a:cubicBezTo>
                  <a:pt x="1799" y="7811"/>
                  <a:pt x="1310" y="8121"/>
                  <a:pt x="1001" y="8680"/>
                </a:cubicBezTo>
                <a:cubicBezTo>
                  <a:pt x="763" y="9073"/>
                  <a:pt x="715" y="9514"/>
                  <a:pt x="751" y="9907"/>
                </a:cubicBezTo>
                <a:cubicBezTo>
                  <a:pt x="787" y="10418"/>
                  <a:pt x="965" y="10942"/>
                  <a:pt x="1501" y="11192"/>
                </a:cubicBezTo>
                <a:cubicBezTo>
                  <a:pt x="1680" y="11276"/>
                  <a:pt x="1834" y="11431"/>
                  <a:pt x="2025" y="11561"/>
                </a:cubicBezTo>
                <a:cubicBezTo>
                  <a:pt x="2418" y="11490"/>
                  <a:pt x="2799" y="11538"/>
                  <a:pt x="3192" y="11728"/>
                </a:cubicBezTo>
                <a:cubicBezTo>
                  <a:pt x="3382" y="11835"/>
                  <a:pt x="3620" y="11835"/>
                  <a:pt x="3847" y="11847"/>
                </a:cubicBezTo>
                <a:cubicBezTo>
                  <a:pt x="4513" y="11895"/>
                  <a:pt x="5192" y="11871"/>
                  <a:pt x="5871" y="11847"/>
                </a:cubicBezTo>
                <a:cubicBezTo>
                  <a:pt x="6978" y="11800"/>
                  <a:pt x="8085" y="11788"/>
                  <a:pt x="9204" y="11776"/>
                </a:cubicBezTo>
                <a:cubicBezTo>
                  <a:pt x="10050" y="11752"/>
                  <a:pt x="10907" y="11657"/>
                  <a:pt x="11776" y="11728"/>
                </a:cubicBezTo>
                <a:cubicBezTo>
                  <a:pt x="12443" y="11788"/>
                  <a:pt x="13110" y="11812"/>
                  <a:pt x="13800" y="11871"/>
                </a:cubicBezTo>
                <a:cubicBezTo>
                  <a:pt x="14288" y="11919"/>
                  <a:pt x="14776" y="11978"/>
                  <a:pt x="15288" y="11966"/>
                </a:cubicBezTo>
                <a:cubicBezTo>
                  <a:pt x="16193" y="11919"/>
                  <a:pt x="17098" y="11931"/>
                  <a:pt x="17991" y="11966"/>
                </a:cubicBezTo>
                <a:cubicBezTo>
                  <a:pt x="18670" y="11978"/>
                  <a:pt x="19348" y="12073"/>
                  <a:pt x="20015" y="12050"/>
                </a:cubicBezTo>
                <a:cubicBezTo>
                  <a:pt x="21170" y="12026"/>
                  <a:pt x="22325" y="11978"/>
                  <a:pt x="23468" y="11931"/>
                </a:cubicBezTo>
                <a:cubicBezTo>
                  <a:pt x="23694" y="11931"/>
                  <a:pt x="23920" y="11954"/>
                  <a:pt x="24147" y="11954"/>
                </a:cubicBezTo>
                <a:cubicBezTo>
                  <a:pt x="24325" y="11954"/>
                  <a:pt x="24504" y="11919"/>
                  <a:pt x="24659" y="11871"/>
                </a:cubicBezTo>
                <a:cubicBezTo>
                  <a:pt x="24885" y="11812"/>
                  <a:pt x="25099" y="11728"/>
                  <a:pt x="25302" y="11633"/>
                </a:cubicBezTo>
                <a:cubicBezTo>
                  <a:pt x="25671" y="11490"/>
                  <a:pt x="25730" y="11180"/>
                  <a:pt x="25421" y="10907"/>
                </a:cubicBezTo>
                <a:cubicBezTo>
                  <a:pt x="25171" y="10680"/>
                  <a:pt x="24873" y="10526"/>
                  <a:pt x="24599" y="10323"/>
                </a:cubicBezTo>
                <a:cubicBezTo>
                  <a:pt x="23992" y="9847"/>
                  <a:pt x="23325" y="9657"/>
                  <a:pt x="22575" y="9895"/>
                </a:cubicBezTo>
                <a:cubicBezTo>
                  <a:pt x="22373" y="9966"/>
                  <a:pt x="22242" y="9871"/>
                  <a:pt x="22099" y="9752"/>
                </a:cubicBezTo>
                <a:cubicBezTo>
                  <a:pt x="22087" y="9395"/>
                  <a:pt x="22385" y="9252"/>
                  <a:pt x="22587" y="9073"/>
                </a:cubicBezTo>
                <a:cubicBezTo>
                  <a:pt x="22611" y="8942"/>
                  <a:pt x="22623" y="8835"/>
                  <a:pt x="22646" y="8716"/>
                </a:cubicBezTo>
                <a:cubicBezTo>
                  <a:pt x="22754" y="8394"/>
                  <a:pt x="22611" y="8168"/>
                  <a:pt x="22385" y="7942"/>
                </a:cubicBezTo>
                <a:cubicBezTo>
                  <a:pt x="22099" y="7644"/>
                  <a:pt x="21730" y="7525"/>
                  <a:pt x="21361" y="7454"/>
                </a:cubicBezTo>
                <a:cubicBezTo>
                  <a:pt x="20777" y="7335"/>
                  <a:pt x="20182" y="7275"/>
                  <a:pt x="19706" y="7752"/>
                </a:cubicBezTo>
                <a:cubicBezTo>
                  <a:pt x="19658" y="7799"/>
                  <a:pt x="19598" y="7859"/>
                  <a:pt x="19539" y="7859"/>
                </a:cubicBezTo>
                <a:cubicBezTo>
                  <a:pt x="19456" y="7859"/>
                  <a:pt x="19337" y="7859"/>
                  <a:pt x="19289" y="7799"/>
                </a:cubicBezTo>
                <a:cubicBezTo>
                  <a:pt x="19217" y="7728"/>
                  <a:pt x="19182" y="7609"/>
                  <a:pt x="19158" y="7501"/>
                </a:cubicBezTo>
                <a:cubicBezTo>
                  <a:pt x="19134" y="7454"/>
                  <a:pt x="19217" y="7382"/>
                  <a:pt x="19241" y="7323"/>
                </a:cubicBezTo>
                <a:cubicBezTo>
                  <a:pt x="19527" y="6692"/>
                  <a:pt x="19337" y="6025"/>
                  <a:pt x="18765" y="5763"/>
                </a:cubicBezTo>
                <a:cubicBezTo>
                  <a:pt x="17932" y="5370"/>
                  <a:pt x="17086" y="5263"/>
                  <a:pt x="16253" y="5775"/>
                </a:cubicBezTo>
                <a:cubicBezTo>
                  <a:pt x="15955" y="5954"/>
                  <a:pt x="15777" y="5882"/>
                  <a:pt x="15705" y="5561"/>
                </a:cubicBezTo>
                <a:cubicBezTo>
                  <a:pt x="15669" y="5418"/>
                  <a:pt x="15669" y="5251"/>
                  <a:pt x="15669" y="5085"/>
                </a:cubicBezTo>
                <a:cubicBezTo>
                  <a:pt x="15669" y="4954"/>
                  <a:pt x="15717" y="4811"/>
                  <a:pt x="15669" y="4692"/>
                </a:cubicBezTo>
                <a:cubicBezTo>
                  <a:pt x="15479" y="4037"/>
                  <a:pt x="15443" y="3334"/>
                  <a:pt x="15015" y="2763"/>
                </a:cubicBezTo>
                <a:cubicBezTo>
                  <a:pt x="14955" y="2679"/>
                  <a:pt x="14931" y="2560"/>
                  <a:pt x="14872" y="2465"/>
                </a:cubicBezTo>
                <a:cubicBezTo>
                  <a:pt x="14788" y="2346"/>
                  <a:pt x="14717" y="2227"/>
                  <a:pt x="14634" y="2144"/>
                </a:cubicBezTo>
                <a:cubicBezTo>
                  <a:pt x="14419" y="1929"/>
                  <a:pt x="14193" y="1739"/>
                  <a:pt x="13979" y="1548"/>
                </a:cubicBezTo>
                <a:cubicBezTo>
                  <a:pt x="13276" y="953"/>
                  <a:pt x="12455" y="727"/>
                  <a:pt x="11574" y="858"/>
                </a:cubicBezTo>
                <a:cubicBezTo>
                  <a:pt x="10835" y="977"/>
                  <a:pt x="10240" y="1382"/>
                  <a:pt x="9776" y="1977"/>
                </a:cubicBezTo>
                <a:cubicBezTo>
                  <a:pt x="9454" y="2394"/>
                  <a:pt x="9276" y="2882"/>
                  <a:pt x="9038" y="3334"/>
                </a:cubicBezTo>
                <a:cubicBezTo>
                  <a:pt x="8692" y="3989"/>
                  <a:pt x="8716" y="4668"/>
                  <a:pt x="8835" y="5370"/>
                </a:cubicBezTo>
                <a:cubicBezTo>
                  <a:pt x="9109" y="5704"/>
                  <a:pt x="8895" y="6025"/>
                  <a:pt x="8895" y="6370"/>
                </a:cubicBezTo>
                <a:cubicBezTo>
                  <a:pt x="8585" y="6394"/>
                  <a:pt x="8359" y="6311"/>
                  <a:pt x="8157" y="6156"/>
                </a:cubicBezTo>
                <a:cubicBezTo>
                  <a:pt x="7990" y="6037"/>
                  <a:pt x="7847" y="5906"/>
                  <a:pt x="7668" y="5787"/>
                </a:cubicBezTo>
                <a:cubicBezTo>
                  <a:pt x="7311" y="5549"/>
                  <a:pt x="6930" y="5430"/>
                  <a:pt x="6502" y="5549"/>
                </a:cubicBezTo>
                <a:cubicBezTo>
                  <a:pt x="6323" y="5596"/>
                  <a:pt x="6192" y="5704"/>
                  <a:pt x="6121" y="5894"/>
                </a:cubicBezTo>
                <a:cubicBezTo>
                  <a:pt x="5942" y="6382"/>
                  <a:pt x="5894" y="6859"/>
                  <a:pt x="6085" y="7347"/>
                </a:cubicBezTo>
                <a:cubicBezTo>
                  <a:pt x="6133" y="7490"/>
                  <a:pt x="6180" y="7609"/>
                  <a:pt x="6240" y="776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8" name="Google Shape;698;gf50d674c0d_11_36"/>
          <p:cNvSpPr/>
          <p:nvPr/>
        </p:nvSpPr>
        <p:spPr>
          <a:xfrm>
            <a:off x="8454176" y="3435845"/>
            <a:ext cx="520913" cy="250814"/>
          </a:xfrm>
          <a:custGeom>
            <a:rect b="b" l="l" r="r" t="t"/>
            <a:pathLst>
              <a:path extrusionOk="0" h="12693" w="26362">
                <a:moveTo>
                  <a:pt x="20039" y="6811"/>
                </a:moveTo>
                <a:cubicBezTo>
                  <a:pt x="20456" y="6835"/>
                  <a:pt x="20849" y="6847"/>
                  <a:pt x="21253" y="6859"/>
                </a:cubicBezTo>
                <a:cubicBezTo>
                  <a:pt x="21956" y="6894"/>
                  <a:pt x="22492" y="7251"/>
                  <a:pt x="22968" y="7728"/>
                </a:cubicBezTo>
                <a:cubicBezTo>
                  <a:pt x="23313" y="8061"/>
                  <a:pt x="23408" y="8502"/>
                  <a:pt x="23397" y="8978"/>
                </a:cubicBezTo>
                <a:cubicBezTo>
                  <a:pt x="23825" y="9192"/>
                  <a:pt x="24230" y="9430"/>
                  <a:pt x="24659" y="9633"/>
                </a:cubicBezTo>
                <a:cubicBezTo>
                  <a:pt x="25171" y="9847"/>
                  <a:pt x="25587" y="10192"/>
                  <a:pt x="25956" y="10597"/>
                </a:cubicBezTo>
                <a:cubicBezTo>
                  <a:pt x="26361" y="11014"/>
                  <a:pt x="26326" y="11561"/>
                  <a:pt x="25897" y="11966"/>
                </a:cubicBezTo>
                <a:cubicBezTo>
                  <a:pt x="25671" y="12169"/>
                  <a:pt x="25421" y="12312"/>
                  <a:pt x="25123" y="12347"/>
                </a:cubicBezTo>
                <a:cubicBezTo>
                  <a:pt x="24325" y="12454"/>
                  <a:pt x="23516" y="12550"/>
                  <a:pt x="22694" y="12550"/>
                </a:cubicBezTo>
                <a:cubicBezTo>
                  <a:pt x="22087" y="12562"/>
                  <a:pt x="21480" y="12574"/>
                  <a:pt x="20872" y="12621"/>
                </a:cubicBezTo>
                <a:cubicBezTo>
                  <a:pt x="20015" y="12693"/>
                  <a:pt x="19158" y="12669"/>
                  <a:pt x="18313" y="12574"/>
                </a:cubicBezTo>
                <a:cubicBezTo>
                  <a:pt x="17693" y="12514"/>
                  <a:pt x="17098" y="12478"/>
                  <a:pt x="16479" y="12550"/>
                </a:cubicBezTo>
                <a:cubicBezTo>
                  <a:pt x="16027" y="12585"/>
                  <a:pt x="15574" y="12550"/>
                  <a:pt x="15122" y="12514"/>
                </a:cubicBezTo>
                <a:cubicBezTo>
                  <a:pt x="14288" y="12466"/>
                  <a:pt x="13455" y="12490"/>
                  <a:pt x="12633" y="12371"/>
                </a:cubicBezTo>
                <a:cubicBezTo>
                  <a:pt x="11419" y="12193"/>
                  <a:pt x="10193" y="12347"/>
                  <a:pt x="8978" y="12347"/>
                </a:cubicBezTo>
                <a:cubicBezTo>
                  <a:pt x="7871" y="12347"/>
                  <a:pt x="6764" y="12454"/>
                  <a:pt x="5656" y="12502"/>
                </a:cubicBezTo>
                <a:cubicBezTo>
                  <a:pt x="5251" y="12514"/>
                  <a:pt x="4835" y="12478"/>
                  <a:pt x="4442" y="12466"/>
                </a:cubicBezTo>
                <a:cubicBezTo>
                  <a:pt x="4144" y="12454"/>
                  <a:pt x="3858" y="12443"/>
                  <a:pt x="3561" y="12431"/>
                </a:cubicBezTo>
                <a:cubicBezTo>
                  <a:pt x="3442" y="12431"/>
                  <a:pt x="3335" y="12431"/>
                  <a:pt x="3215" y="12395"/>
                </a:cubicBezTo>
                <a:cubicBezTo>
                  <a:pt x="2561" y="12228"/>
                  <a:pt x="1918" y="12038"/>
                  <a:pt x="1299" y="11776"/>
                </a:cubicBezTo>
                <a:cubicBezTo>
                  <a:pt x="1049" y="11669"/>
                  <a:pt x="822" y="11442"/>
                  <a:pt x="608" y="11240"/>
                </a:cubicBezTo>
                <a:cubicBezTo>
                  <a:pt x="453" y="11073"/>
                  <a:pt x="346" y="10883"/>
                  <a:pt x="191" y="10692"/>
                </a:cubicBezTo>
                <a:cubicBezTo>
                  <a:pt x="60" y="10538"/>
                  <a:pt x="1" y="10347"/>
                  <a:pt x="1" y="10133"/>
                </a:cubicBezTo>
                <a:cubicBezTo>
                  <a:pt x="13" y="9787"/>
                  <a:pt x="13" y="9442"/>
                  <a:pt x="37" y="9121"/>
                </a:cubicBezTo>
                <a:cubicBezTo>
                  <a:pt x="37" y="9061"/>
                  <a:pt x="37" y="8966"/>
                  <a:pt x="60" y="8930"/>
                </a:cubicBezTo>
                <a:cubicBezTo>
                  <a:pt x="358" y="8454"/>
                  <a:pt x="537" y="7894"/>
                  <a:pt x="1049" y="7573"/>
                </a:cubicBezTo>
                <a:cubicBezTo>
                  <a:pt x="1668" y="7168"/>
                  <a:pt x="1942" y="7037"/>
                  <a:pt x="2573" y="6906"/>
                </a:cubicBezTo>
                <a:cubicBezTo>
                  <a:pt x="2680" y="6870"/>
                  <a:pt x="2799" y="6882"/>
                  <a:pt x="2918" y="6882"/>
                </a:cubicBezTo>
                <a:cubicBezTo>
                  <a:pt x="3275" y="6906"/>
                  <a:pt x="3644" y="6918"/>
                  <a:pt x="4001" y="6930"/>
                </a:cubicBezTo>
                <a:cubicBezTo>
                  <a:pt x="4228" y="6942"/>
                  <a:pt x="4466" y="6942"/>
                  <a:pt x="4692" y="6978"/>
                </a:cubicBezTo>
                <a:cubicBezTo>
                  <a:pt x="4918" y="7025"/>
                  <a:pt x="5120" y="7097"/>
                  <a:pt x="5371" y="7168"/>
                </a:cubicBezTo>
                <a:cubicBezTo>
                  <a:pt x="5371" y="7061"/>
                  <a:pt x="5394" y="6990"/>
                  <a:pt x="5371" y="6918"/>
                </a:cubicBezTo>
                <a:cubicBezTo>
                  <a:pt x="5192" y="6263"/>
                  <a:pt x="5287" y="5656"/>
                  <a:pt x="5668" y="5120"/>
                </a:cubicBezTo>
                <a:cubicBezTo>
                  <a:pt x="5966" y="4704"/>
                  <a:pt x="6430" y="4644"/>
                  <a:pt x="6895" y="4763"/>
                </a:cubicBezTo>
                <a:cubicBezTo>
                  <a:pt x="7323" y="4858"/>
                  <a:pt x="7776" y="4977"/>
                  <a:pt x="8097" y="5275"/>
                </a:cubicBezTo>
                <a:cubicBezTo>
                  <a:pt x="8288" y="5192"/>
                  <a:pt x="8204" y="5073"/>
                  <a:pt x="8192" y="4977"/>
                </a:cubicBezTo>
                <a:cubicBezTo>
                  <a:pt x="8085" y="4323"/>
                  <a:pt x="8157" y="3691"/>
                  <a:pt x="8407" y="3060"/>
                </a:cubicBezTo>
                <a:cubicBezTo>
                  <a:pt x="8621" y="2560"/>
                  <a:pt x="8847" y="2060"/>
                  <a:pt x="9181" y="1632"/>
                </a:cubicBezTo>
                <a:cubicBezTo>
                  <a:pt x="9585" y="1132"/>
                  <a:pt x="10097" y="751"/>
                  <a:pt x="10657" y="477"/>
                </a:cubicBezTo>
                <a:cubicBezTo>
                  <a:pt x="10835" y="382"/>
                  <a:pt x="11050" y="370"/>
                  <a:pt x="11240" y="322"/>
                </a:cubicBezTo>
                <a:cubicBezTo>
                  <a:pt x="11324" y="310"/>
                  <a:pt x="11419" y="322"/>
                  <a:pt x="11502" y="298"/>
                </a:cubicBezTo>
                <a:cubicBezTo>
                  <a:pt x="12455" y="1"/>
                  <a:pt x="13276" y="310"/>
                  <a:pt x="14038" y="858"/>
                </a:cubicBezTo>
                <a:cubicBezTo>
                  <a:pt x="14419" y="1144"/>
                  <a:pt x="14776" y="1429"/>
                  <a:pt x="15098" y="1798"/>
                </a:cubicBezTo>
                <a:cubicBezTo>
                  <a:pt x="15717" y="2537"/>
                  <a:pt x="16003" y="3406"/>
                  <a:pt x="16169" y="4323"/>
                </a:cubicBezTo>
                <a:cubicBezTo>
                  <a:pt x="16205" y="4549"/>
                  <a:pt x="16241" y="4763"/>
                  <a:pt x="16289" y="5025"/>
                </a:cubicBezTo>
                <a:cubicBezTo>
                  <a:pt x="16527" y="5001"/>
                  <a:pt x="16729" y="5001"/>
                  <a:pt x="16908" y="4942"/>
                </a:cubicBezTo>
                <a:cubicBezTo>
                  <a:pt x="17717" y="4704"/>
                  <a:pt x="18444" y="4942"/>
                  <a:pt x="19146" y="5263"/>
                </a:cubicBezTo>
                <a:cubicBezTo>
                  <a:pt x="19575" y="5477"/>
                  <a:pt x="19837" y="5906"/>
                  <a:pt x="19956" y="6382"/>
                </a:cubicBezTo>
                <a:cubicBezTo>
                  <a:pt x="19991" y="6537"/>
                  <a:pt x="20003" y="6668"/>
                  <a:pt x="20039" y="6811"/>
                </a:cubicBezTo>
                <a:close/>
                <a:moveTo>
                  <a:pt x="6240" y="7763"/>
                </a:moveTo>
                <a:cubicBezTo>
                  <a:pt x="6013" y="7918"/>
                  <a:pt x="5835" y="7930"/>
                  <a:pt x="5704" y="7763"/>
                </a:cubicBezTo>
                <a:cubicBezTo>
                  <a:pt x="5597" y="7621"/>
                  <a:pt x="5442" y="7609"/>
                  <a:pt x="5287" y="7585"/>
                </a:cubicBezTo>
                <a:cubicBezTo>
                  <a:pt x="4323" y="7501"/>
                  <a:pt x="3335" y="7501"/>
                  <a:pt x="2382" y="7692"/>
                </a:cubicBezTo>
                <a:cubicBezTo>
                  <a:pt x="1799" y="7811"/>
                  <a:pt x="1310" y="8121"/>
                  <a:pt x="1001" y="8680"/>
                </a:cubicBezTo>
                <a:cubicBezTo>
                  <a:pt x="763" y="9073"/>
                  <a:pt x="715" y="9514"/>
                  <a:pt x="751" y="9907"/>
                </a:cubicBezTo>
                <a:cubicBezTo>
                  <a:pt x="787" y="10418"/>
                  <a:pt x="965" y="10942"/>
                  <a:pt x="1501" y="11192"/>
                </a:cubicBezTo>
                <a:cubicBezTo>
                  <a:pt x="1680" y="11276"/>
                  <a:pt x="1834" y="11431"/>
                  <a:pt x="2025" y="11561"/>
                </a:cubicBezTo>
                <a:cubicBezTo>
                  <a:pt x="2418" y="11490"/>
                  <a:pt x="2799" y="11538"/>
                  <a:pt x="3192" y="11728"/>
                </a:cubicBezTo>
                <a:cubicBezTo>
                  <a:pt x="3382" y="11835"/>
                  <a:pt x="3620" y="11835"/>
                  <a:pt x="3847" y="11847"/>
                </a:cubicBezTo>
                <a:cubicBezTo>
                  <a:pt x="4513" y="11895"/>
                  <a:pt x="5192" y="11871"/>
                  <a:pt x="5871" y="11847"/>
                </a:cubicBezTo>
                <a:cubicBezTo>
                  <a:pt x="6978" y="11800"/>
                  <a:pt x="8085" y="11788"/>
                  <a:pt x="9204" y="11776"/>
                </a:cubicBezTo>
                <a:cubicBezTo>
                  <a:pt x="10050" y="11752"/>
                  <a:pt x="10907" y="11657"/>
                  <a:pt x="11776" y="11728"/>
                </a:cubicBezTo>
                <a:cubicBezTo>
                  <a:pt x="12443" y="11788"/>
                  <a:pt x="13110" y="11812"/>
                  <a:pt x="13800" y="11871"/>
                </a:cubicBezTo>
                <a:cubicBezTo>
                  <a:pt x="14288" y="11919"/>
                  <a:pt x="14776" y="11978"/>
                  <a:pt x="15288" y="11966"/>
                </a:cubicBezTo>
                <a:cubicBezTo>
                  <a:pt x="16193" y="11919"/>
                  <a:pt x="17098" y="11931"/>
                  <a:pt x="17991" y="11966"/>
                </a:cubicBezTo>
                <a:cubicBezTo>
                  <a:pt x="18670" y="11978"/>
                  <a:pt x="19348" y="12073"/>
                  <a:pt x="20015" y="12050"/>
                </a:cubicBezTo>
                <a:cubicBezTo>
                  <a:pt x="21170" y="12026"/>
                  <a:pt x="22325" y="11978"/>
                  <a:pt x="23468" y="11931"/>
                </a:cubicBezTo>
                <a:cubicBezTo>
                  <a:pt x="23694" y="11931"/>
                  <a:pt x="23920" y="11954"/>
                  <a:pt x="24147" y="11954"/>
                </a:cubicBezTo>
                <a:cubicBezTo>
                  <a:pt x="24325" y="11954"/>
                  <a:pt x="24504" y="11919"/>
                  <a:pt x="24659" y="11871"/>
                </a:cubicBezTo>
                <a:cubicBezTo>
                  <a:pt x="24885" y="11812"/>
                  <a:pt x="25099" y="11728"/>
                  <a:pt x="25302" y="11633"/>
                </a:cubicBezTo>
                <a:cubicBezTo>
                  <a:pt x="25671" y="11490"/>
                  <a:pt x="25730" y="11180"/>
                  <a:pt x="25421" y="10907"/>
                </a:cubicBezTo>
                <a:cubicBezTo>
                  <a:pt x="25171" y="10680"/>
                  <a:pt x="24873" y="10526"/>
                  <a:pt x="24599" y="10323"/>
                </a:cubicBezTo>
                <a:cubicBezTo>
                  <a:pt x="23992" y="9847"/>
                  <a:pt x="23325" y="9657"/>
                  <a:pt x="22575" y="9895"/>
                </a:cubicBezTo>
                <a:cubicBezTo>
                  <a:pt x="22373" y="9966"/>
                  <a:pt x="22242" y="9871"/>
                  <a:pt x="22099" y="9752"/>
                </a:cubicBezTo>
                <a:cubicBezTo>
                  <a:pt x="22087" y="9395"/>
                  <a:pt x="22385" y="9252"/>
                  <a:pt x="22587" y="9073"/>
                </a:cubicBezTo>
                <a:cubicBezTo>
                  <a:pt x="22611" y="8942"/>
                  <a:pt x="22623" y="8835"/>
                  <a:pt x="22646" y="8716"/>
                </a:cubicBezTo>
                <a:cubicBezTo>
                  <a:pt x="22754" y="8394"/>
                  <a:pt x="22611" y="8168"/>
                  <a:pt x="22385" y="7942"/>
                </a:cubicBezTo>
                <a:cubicBezTo>
                  <a:pt x="22099" y="7644"/>
                  <a:pt x="21730" y="7525"/>
                  <a:pt x="21361" y="7454"/>
                </a:cubicBezTo>
                <a:cubicBezTo>
                  <a:pt x="20777" y="7335"/>
                  <a:pt x="20182" y="7275"/>
                  <a:pt x="19706" y="7752"/>
                </a:cubicBezTo>
                <a:cubicBezTo>
                  <a:pt x="19658" y="7799"/>
                  <a:pt x="19598" y="7859"/>
                  <a:pt x="19539" y="7859"/>
                </a:cubicBezTo>
                <a:cubicBezTo>
                  <a:pt x="19456" y="7859"/>
                  <a:pt x="19337" y="7859"/>
                  <a:pt x="19289" y="7799"/>
                </a:cubicBezTo>
                <a:cubicBezTo>
                  <a:pt x="19217" y="7728"/>
                  <a:pt x="19182" y="7609"/>
                  <a:pt x="19158" y="7501"/>
                </a:cubicBezTo>
                <a:cubicBezTo>
                  <a:pt x="19134" y="7454"/>
                  <a:pt x="19217" y="7382"/>
                  <a:pt x="19241" y="7323"/>
                </a:cubicBezTo>
                <a:cubicBezTo>
                  <a:pt x="19527" y="6692"/>
                  <a:pt x="19337" y="6025"/>
                  <a:pt x="18765" y="5763"/>
                </a:cubicBezTo>
                <a:cubicBezTo>
                  <a:pt x="17932" y="5370"/>
                  <a:pt x="17086" y="5263"/>
                  <a:pt x="16253" y="5775"/>
                </a:cubicBezTo>
                <a:cubicBezTo>
                  <a:pt x="15955" y="5954"/>
                  <a:pt x="15777" y="5882"/>
                  <a:pt x="15705" y="5561"/>
                </a:cubicBezTo>
                <a:cubicBezTo>
                  <a:pt x="15669" y="5418"/>
                  <a:pt x="15669" y="5251"/>
                  <a:pt x="15669" y="5085"/>
                </a:cubicBezTo>
                <a:cubicBezTo>
                  <a:pt x="15669" y="4954"/>
                  <a:pt x="15717" y="4811"/>
                  <a:pt x="15669" y="4692"/>
                </a:cubicBezTo>
                <a:cubicBezTo>
                  <a:pt x="15479" y="4037"/>
                  <a:pt x="15443" y="3334"/>
                  <a:pt x="15015" y="2763"/>
                </a:cubicBezTo>
                <a:cubicBezTo>
                  <a:pt x="14955" y="2679"/>
                  <a:pt x="14931" y="2560"/>
                  <a:pt x="14872" y="2465"/>
                </a:cubicBezTo>
                <a:cubicBezTo>
                  <a:pt x="14788" y="2346"/>
                  <a:pt x="14717" y="2227"/>
                  <a:pt x="14634" y="2144"/>
                </a:cubicBezTo>
                <a:cubicBezTo>
                  <a:pt x="14419" y="1929"/>
                  <a:pt x="14193" y="1739"/>
                  <a:pt x="13979" y="1548"/>
                </a:cubicBezTo>
                <a:cubicBezTo>
                  <a:pt x="13276" y="953"/>
                  <a:pt x="12455" y="727"/>
                  <a:pt x="11574" y="858"/>
                </a:cubicBezTo>
                <a:cubicBezTo>
                  <a:pt x="10835" y="977"/>
                  <a:pt x="10240" y="1382"/>
                  <a:pt x="9776" y="1977"/>
                </a:cubicBezTo>
                <a:cubicBezTo>
                  <a:pt x="9454" y="2394"/>
                  <a:pt x="9276" y="2882"/>
                  <a:pt x="9038" y="3334"/>
                </a:cubicBezTo>
                <a:cubicBezTo>
                  <a:pt x="8692" y="3989"/>
                  <a:pt x="8716" y="4668"/>
                  <a:pt x="8835" y="5370"/>
                </a:cubicBezTo>
                <a:cubicBezTo>
                  <a:pt x="9109" y="5704"/>
                  <a:pt x="8895" y="6025"/>
                  <a:pt x="8895" y="6370"/>
                </a:cubicBezTo>
                <a:cubicBezTo>
                  <a:pt x="8585" y="6394"/>
                  <a:pt x="8359" y="6311"/>
                  <a:pt x="8157" y="6156"/>
                </a:cubicBezTo>
                <a:cubicBezTo>
                  <a:pt x="7990" y="6037"/>
                  <a:pt x="7847" y="5906"/>
                  <a:pt x="7668" y="5787"/>
                </a:cubicBezTo>
                <a:cubicBezTo>
                  <a:pt x="7311" y="5549"/>
                  <a:pt x="6930" y="5430"/>
                  <a:pt x="6502" y="5549"/>
                </a:cubicBezTo>
                <a:cubicBezTo>
                  <a:pt x="6323" y="5596"/>
                  <a:pt x="6192" y="5704"/>
                  <a:pt x="6121" y="5894"/>
                </a:cubicBezTo>
                <a:cubicBezTo>
                  <a:pt x="5942" y="6382"/>
                  <a:pt x="5894" y="6859"/>
                  <a:pt x="6085" y="7347"/>
                </a:cubicBezTo>
                <a:cubicBezTo>
                  <a:pt x="6133" y="7490"/>
                  <a:pt x="6180" y="7609"/>
                  <a:pt x="6240" y="776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3" name="Google Shape;703;gf50d674c0d_0_3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460251" cy="4838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4" name="Google Shape;704;gf50d674c0d_0_380"/>
          <p:cNvGrpSpPr/>
          <p:nvPr/>
        </p:nvGrpSpPr>
        <p:grpSpPr>
          <a:xfrm>
            <a:off x="7715281" y="544649"/>
            <a:ext cx="1330460" cy="3783775"/>
            <a:chOff x="8075075" y="3754290"/>
            <a:chExt cx="255612" cy="613194"/>
          </a:xfrm>
        </p:grpSpPr>
        <p:grpSp>
          <p:nvGrpSpPr>
            <p:cNvPr id="705" name="Google Shape;705;gf50d674c0d_0_380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706" name="Google Shape;706;gf50d674c0d_0_380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" name="Google Shape;707;gf50d674c0d_0_380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08" name="Google Shape;708;gf50d674c0d_0_380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9" name="Google Shape;709;gf50d674c0d_0_380"/>
          <p:cNvSpPr txBox="1"/>
          <p:nvPr/>
        </p:nvSpPr>
        <p:spPr>
          <a:xfrm>
            <a:off x="7715263" y="2341595"/>
            <a:ext cx="13305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1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WRITING TEST CASES</a:t>
            </a:r>
            <a:endParaRPr b="1" i="0" sz="23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10" name="Google Shape;710;gf50d674c0d_0_380"/>
          <p:cNvSpPr/>
          <p:nvPr/>
        </p:nvSpPr>
        <p:spPr>
          <a:xfrm>
            <a:off x="7976218" y="1675647"/>
            <a:ext cx="836691" cy="358586"/>
          </a:xfrm>
          <a:custGeom>
            <a:rect b="b" l="l" r="r" t="t"/>
            <a:pathLst>
              <a:path extrusionOk="0" h="26931" w="62850">
                <a:moveTo>
                  <a:pt x="46166" y="1"/>
                </a:moveTo>
                <a:cubicBezTo>
                  <a:pt x="45734" y="40"/>
                  <a:pt x="45773" y="394"/>
                  <a:pt x="45695" y="668"/>
                </a:cubicBezTo>
                <a:cubicBezTo>
                  <a:pt x="45459" y="1964"/>
                  <a:pt x="45223" y="3259"/>
                  <a:pt x="44988" y="4555"/>
                </a:cubicBezTo>
                <a:cubicBezTo>
                  <a:pt x="44949" y="4672"/>
                  <a:pt x="44988" y="4869"/>
                  <a:pt x="44792" y="4908"/>
                </a:cubicBezTo>
                <a:cubicBezTo>
                  <a:pt x="44635" y="4162"/>
                  <a:pt x="44438" y="3455"/>
                  <a:pt x="44242" y="2788"/>
                </a:cubicBezTo>
                <a:cubicBezTo>
                  <a:pt x="44168" y="2529"/>
                  <a:pt x="44059" y="2235"/>
                  <a:pt x="43751" y="2235"/>
                </a:cubicBezTo>
                <a:cubicBezTo>
                  <a:pt x="43732" y="2235"/>
                  <a:pt x="43713" y="2236"/>
                  <a:pt x="43692" y="2239"/>
                </a:cubicBezTo>
                <a:cubicBezTo>
                  <a:pt x="43300" y="2278"/>
                  <a:pt x="43378" y="2553"/>
                  <a:pt x="43339" y="2827"/>
                </a:cubicBezTo>
                <a:cubicBezTo>
                  <a:pt x="43104" y="4162"/>
                  <a:pt x="42907" y="5497"/>
                  <a:pt x="42711" y="6871"/>
                </a:cubicBezTo>
                <a:cubicBezTo>
                  <a:pt x="42672" y="7146"/>
                  <a:pt x="42593" y="7263"/>
                  <a:pt x="42318" y="7263"/>
                </a:cubicBezTo>
                <a:cubicBezTo>
                  <a:pt x="41974" y="7206"/>
                  <a:pt x="41629" y="7169"/>
                  <a:pt x="41299" y="7169"/>
                </a:cubicBezTo>
                <a:cubicBezTo>
                  <a:pt x="41179" y="7169"/>
                  <a:pt x="41060" y="7174"/>
                  <a:pt x="40945" y="7185"/>
                </a:cubicBezTo>
                <a:cubicBezTo>
                  <a:pt x="40316" y="7263"/>
                  <a:pt x="39688" y="7263"/>
                  <a:pt x="39099" y="7263"/>
                </a:cubicBezTo>
                <a:cubicBezTo>
                  <a:pt x="37884" y="7233"/>
                  <a:pt x="36691" y="7108"/>
                  <a:pt x="35504" y="7108"/>
                </a:cubicBezTo>
                <a:cubicBezTo>
                  <a:pt x="35158" y="7108"/>
                  <a:pt x="34813" y="7119"/>
                  <a:pt x="34467" y="7146"/>
                </a:cubicBezTo>
                <a:cubicBezTo>
                  <a:pt x="34368" y="7159"/>
                  <a:pt x="34268" y="7165"/>
                  <a:pt x="34169" y="7165"/>
                </a:cubicBezTo>
                <a:cubicBezTo>
                  <a:pt x="33682" y="7165"/>
                  <a:pt x="33203" y="7007"/>
                  <a:pt x="32779" y="6714"/>
                </a:cubicBezTo>
                <a:cubicBezTo>
                  <a:pt x="32511" y="6522"/>
                  <a:pt x="32355" y="6424"/>
                  <a:pt x="32202" y="6424"/>
                </a:cubicBezTo>
                <a:cubicBezTo>
                  <a:pt x="32041" y="6424"/>
                  <a:pt x="31883" y="6532"/>
                  <a:pt x="31602" y="6753"/>
                </a:cubicBezTo>
                <a:cubicBezTo>
                  <a:pt x="31170" y="7067"/>
                  <a:pt x="30699" y="7303"/>
                  <a:pt x="30188" y="7342"/>
                </a:cubicBezTo>
                <a:cubicBezTo>
                  <a:pt x="29442" y="7420"/>
                  <a:pt x="28736" y="7420"/>
                  <a:pt x="27990" y="7420"/>
                </a:cubicBezTo>
                <a:lnTo>
                  <a:pt x="22376" y="7420"/>
                </a:lnTo>
                <a:cubicBezTo>
                  <a:pt x="21944" y="7420"/>
                  <a:pt x="21905" y="7420"/>
                  <a:pt x="21905" y="6989"/>
                </a:cubicBezTo>
                <a:cubicBezTo>
                  <a:pt x="21905" y="5850"/>
                  <a:pt x="21866" y="4751"/>
                  <a:pt x="21748" y="3613"/>
                </a:cubicBezTo>
                <a:cubicBezTo>
                  <a:pt x="21709" y="3181"/>
                  <a:pt x="21670" y="2710"/>
                  <a:pt x="21630" y="2278"/>
                </a:cubicBezTo>
                <a:cubicBezTo>
                  <a:pt x="21630" y="2042"/>
                  <a:pt x="21434" y="1846"/>
                  <a:pt x="21238" y="1767"/>
                </a:cubicBezTo>
                <a:cubicBezTo>
                  <a:pt x="21211" y="1764"/>
                  <a:pt x="21185" y="1762"/>
                  <a:pt x="21160" y="1762"/>
                </a:cubicBezTo>
                <a:cubicBezTo>
                  <a:pt x="20903" y="1762"/>
                  <a:pt x="20796" y="1942"/>
                  <a:pt x="20688" y="2121"/>
                </a:cubicBezTo>
                <a:cubicBezTo>
                  <a:pt x="20531" y="2474"/>
                  <a:pt x="20374" y="2827"/>
                  <a:pt x="20217" y="3141"/>
                </a:cubicBezTo>
                <a:cubicBezTo>
                  <a:pt x="20139" y="3259"/>
                  <a:pt x="20139" y="3416"/>
                  <a:pt x="19982" y="3495"/>
                </a:cubicBezTo>
                <a:cubicBezTo>
                  <a:pt x="19942" y="3416"/>
                  <a:pt x="19903" y="3338"/>
                  <a:pt x="19903" y="3259"/>
                </a:cubicBezTo>
                <a:cubicBezTo>
                  <a:pt x="19785" y="2435"/>
                  <a:pt x="19589" y="1610"/>
                  <a:pt x="19354" y="786"/>
                </a:cubicBezTo>
                <a:cubicBezTo>
                  <a:pt x="19314" y="511"/>
                  <a:pt x="19197" y="276"/>
                  <a:pt x="18922" y="276"/>
                </a:cubicBezTo>
                <a:cubicBezTo>
                  <a:pt x="18901" y="273"/>
                  <a:pt x="18882" y="272"/>
                  <a:pt x="18864" y="272"/>
                </a:cubicBezTo>
                <a:cubicBezTo>
                  <a:pt x="18597" y="272"/>
                  <a:pt x="18522" y="527"/>
                  <a:pt x="18411" y="747"/>
                </a:cubicBezTo>
                <a:cubicBezTo>
                  <a:pt x="18254" y="1179"/>
                  <a:pt x="18097" y="1610"/>
                  <a:pt x="17940" y="2042"/>
                </a:cubicBezTo>
                <a:lnTo>
                  <a:pt x="17273" y="3966"/>
                </a:lnTo>
                <a:lnTo>
                  <a:pt x="17155" y="3966"/>
                </a:lnTo>
                <a:cubicBezTo>
                  <a:pt x="17077" y="3534"/>
                  <a:pt x="17037" y="3102"/>
                  <a:pt x="16959" y="2670"/>
                </a:cubicBezTo>
                <a:cubicBezTo>
                  <a:pt x="16920" y="2435"/>
                  <a:pt x="16841" y="2160"/>
                  <a:pt x="16802" y="1925"/>
                </a:cubicBezTo>
                <a:cubicBezTo>
                  <a:pt x="16763" y="1767"/>
                  <a:pt x="16606" y="1650"/>
                  <a:pt x="16409" y="1650"/>
                </a:cubicBezTo>
                <a:cubicBezTo>
                  <a:pt x="16252" y="1650"/>
                  <a:pt x="16095" y="1767"/>
                  <a:pt x="16056" y="1925"/>
                </a:cubicBezTo>
                <a:cubicBezTo>
                  <a:pt x="16056" y="2003"/>
                  <a:pt x="15978" y="2082"/>
                  <a:pt x="15978" y="2160"/>
                </a:cubicBezTo>
                <a:cubicBezTo>
                  <a:pt x="15703" y="3024"/>
                  <a:pt x="15389" y="3887"/>
                  <a:pt x="15114" y="4751"/>
                </a:cubicBezTo>
                <a:cubicBezTo>
                  <a:pt x="14918" y="5379"/>
                  <a:pt x="14839" y="6046"/>
                  <a:pt x="14839" y="6714"/>
                </a:cubicBezTo>
                <a:lnTo>
                  <a:pt x="14839" y="10090"/>
                </a:lnTo>
                <a:cubicBezTo>
                  <a:pt x="14839" y="10365"/>
                  <a:pt x="14761" y="10679"/>
                  <a:pt x="14604" y="10875"/>
                </a:cubicBezTo>
                <a:cubicBezTo>
                  <a:pt x="13975" y="11699"/>
                  <a:pt x="13269" y="12445"/>
                  <a:pt x="12523" y="13152"/>
                </a:cubicBezTo>
                <a:cubicBezTo>
                  <a:pt x="9775" y="15546"/>
                  <a:pt x="6674" y="17274"/>
                  <a:pt x="3376" y="18805"/>
                </a:cubicBezTo>
                <a:cubicBezTo>
                  <a:pt x="2591" y="19158"/>
                  <a:pt x="1767" y="19472"/>
                  <a:pt x="942" y="19708"/>
                </a:cubicBezTo>
                <a:cubicBezTo>
                  <a:pt x="511" y="19825"/>
                  <a:pt x="118" y="20022"/>
                  <a:pt x="79" y="20532"/>
                </a:cubicBezTo>
                <a:cubicBezTo>
                  <a:pt x="0" y="21278"/>
                  <a:pt x="0" y="22063"/>
                  <a:pt x="79" y="22809"/>
                </a:cubicBezTo>
                <a:cubicBezTo>
                  <a:pt x="157" y="23358"/>
                  <a:pt x="354" y="23515"/>
                  <a:pt x="903" y="23515"/>
                </a:cubicBezTo>
                <a:lnTo>
                  <a:pt x="6085" y="23515"/>
                </a:lnTo>
                <a:cubicBezTo>
                  <a:pt x="6752" y="23515"/>
                  <a:pt x="7459" y="23515"/>
                  <a:pt x="8126" y="23476"/>
                </a:cubicBezTo>
                <a:cubicBezTo>
                  <a:pt x="9775" y="23358"/>
                  <a:pt x="11463" y="23280"/>
                  <a:pt x="13112" y="23241"/>
                </a:cubicBezTo>
                <a:cubicBezTo>
                  <a:pt x="13544" y="23241"/>
                  <a:pt x="13544" y="23241"/>
                  <a:pt x="13583" y="23712"/>
                </a:cubicBezTo>
                <a:lnTo>
                  <a:pt x="13583" y="25635"/>
                </a:lnTo>
                <a:cubicBezTo>
                  <a:pt x="13504" y="26067"/>
                  <a:pt x="13818" y="26420"/>
                  <a:pt x="14250" y="26460"/>
                </a:cubicBezTo>
                <a:cubicBezTo>
                  <a:pt x="14604" y="26577"/>
                  <a:pt x="14957" y="26617"/>
                  <a:pt x="15349" y="26617"/>
                </a:cubicBezTo>
                <a:lnTo>
                  <a:pt x="20728" y="26617"/>
                </a:lnTo>
                <a:cubicBezTo>
                  <a:pt x="21199" y="26617"/>
                  <a:pt x="21670" y="26577"/>
                  <a:pt x="22141" y="26499"/>
                </a:cubicBezTo>
                <a:cubicBezTo>
                  <a:pt x="22494" y="26460"/>
                  <a:pt x="22769" y="26146"/>
                  <a:pt x="22808" y="25792"/>
                </a:cubicBezTo>
                <a:cubicBezTo>
                  <a:pt x="22847" y="25360"/>
                  <a:pt x="22965" y="24929"/>
                  <a:pt x="22965" y="24497"/>
                </a:cubicBezTo>
                <a:cubicBezTo>
                  <a:pt x="23083" y="23790"/>
                  <a:pt x="23083" y="23044"/>
                  <a:pt x="23083" y="22338"/>
                </a:cubicBezTo>
                <a:cubicBezTo>
                  <a:pt x="23083" y="21945"/>
                  <a:pt x="22769" y="21592"/>
                  <a:pt x="22416" y="21513"/>
                </a:cubicBezTo>
                <a:cubicBezTo>
                  <a:pt x="22102" y="21474"/>
                  <a:pt x="22023" y="21356"/>
                  <a:pt x="22023" y="21082"/>
                </a:cubicBezTo>
                <a:cubicBezTo>
                  <a:pt x="22062" y="19904"/>
                  <a:pt x="21905" y="18765"/>
                  <a:pt x="21944" y="17588"/>
                </a:cubicBezTo>
                <a:cubicBezTo>
                  <a:pt x="21944" y="16057"/>
                  <a:pt x="22062" y="14487"/>
                  <a:pt x="22023" y="12956"/>
                </a:cubicBezTo>
                <a:cubicBezTo>
                  <a:pt x="22023" y="11974"/>
                  <a:pt x="22023" y="11974"/>
                  <a:pt x="23004" y="11935"/>
                </a:cubicBezTo>
                <a:cubicBezTo>
                  <a:pt x="23888" y="11876"/>
                  <a:pt x="24771" y="11876"/>
                  <a:pt x="25654" y="11876"/>
                </a:cubicBezTo>
                <a:cubicBezTo>
                  <a:pt x="26537" y="11876"/>
                  <a:pt x="27421" y="11876"/>
                  <a:pt x="28304" y="11817"/>
                </a:cubicBezTo>
                <a:cubicBezTo>
                  <a:pt x="29482" y="11739"/>
                  <a:pt x="30659" y="11739"/>
                  <a:pt x="31798" y="11739"/>
                </a:cubicBezTo>
                <a:lnTo>
                  <a:pt x="38354" y="11739"/>
                </a:lnTo>
                <a:cubicBezTo>
                  <a:pt x="38522" y="11749"/>
                  <a:pt x="38693" y="11754"/>
                  <a:pt x="38865" y="11754"/>
                </a:cubicBezTo>
                <a:cubicBezTo>
                  <a:pt x="39337" y="11754"/>
                  <a:pt x="39817" y="11718"/>
                  <a:pt x="40277" y="11660"/>
                </a:cubicBezTo>
                <a:cubicBezTo>
                  <a:pt x="40553" y="11631"/>
                  <a:pt x="40828" y="11623"/>
                  <a:pt x="41102" y="11623"/>
                </a:cubicBezTo>
                <a:cubicBezTo>
                  <a:pt x="41401" y="11623"/>
                  <a:pt x="41698" y="11633"/>
                  <a:pt x="41990" y="11633"/>
                </a:cubicBezTo>
                <a:cubicBezTo>
                  <a:pt x="42153" y="11633"/>
                  <a:pt x="42315" y="11630"/>
                  <a:pt x="42476" y="11621"/>
                </a:cubicBezTo>
                <a:cubicBezTo>
                  <a:pt x="42672" y="11621"/>
                  <a:pt x="42750" y="11739"/>
                  <a:pt x="42750" y="11935"/>
                </a:cubicBezTo>
                <a:cubicBezTo>
                  <a:pt x="42750" y="12053"/>
                  <a:pt x="42750" y="12210"/>
                  <a:pt x="42750" y="12367"/>
                </a:cubicBezTo>
                <a:cubicBezTo>
                  <a:pt x="42750" y="13505"/>
                  <a:pt x="42868" y="14683"/>
                  <a:pt x="42868" y="15821"/>
                </a:cubicBezTo>
                <a:cubicBezTo>
                  <a:pt x="42868" y="16332"/>
                  <a:pt x="42907" y="16803"/>
                  <a:pt x="42947" y="17274"/>
                </a:cubicBezTo>
                <a:cubicBezTo>
                  <a:pt x="42986" y="18412"/>
                  <a:pt x="43064" y="19551"/>
                  <a:pt x="43104" y="20689"/>
                </a:cubicBezTo>
                <a:cubicBezTo>
                  <a:pt x="43104" y="20925"/>
                  <a:pt x="43064" y="21042"/>
                  <a:pt x="42790" y="21082"/>
                </a:cubicBezTo>
                <a:cubicBezTo>
                  <a:pt x="42122" y="21239"/>
                  <a:pt x="41887" y="21513"/>
                  <a:pt x="41887" y="22220"/>
                </a:cubicBezTo>
                <a:cubicBezTo>
                  <a:pt x="41847" y="22691"/>
                  <a:pt x="41887" y="23162"/>
                  <a:pt x="41926" y="23633"/>
                </a:cubicBezTo>
                <a:cubicBezTo>
                  <a:pt x="42004" y="24497"/>
                  <a:pt x="42004" y="25321"/>
                  <a:pt x="42161" y="26185"/>
                </a:cubicBezTo>
                <a:cubicBezTo>
                  <a:pt x="42240" y="26577"/>
                  <a:pt x="42436" y="26774"/>
                  <a:pt x="42829" y="26813"/>
                </a:cubicBezTo>
                <a:cubicBezTo>
                  <a:pt x="43300" y="26891"/>
                  <a:pt x="43771" y="26931"/>
                  <a:pt x="44242" y="26931"/>
                </a:cubicBezTo>
                <a:cubicBezTo>
                  <a:pt x="45815" y="26896"/>
                  <a:pt x="47388" y="26767"/>
                  <a:pt x="48961" y="26767"/>
                </a:cubicBezTo>
                <a:cubicBezTo>
                  <a:pt x="49154" y="26767"/>
                  <a:pt x="49348" y="26769"/>
                  <a:pt x="49542" y="26774"/>
                </a:cubicBezTo>
                <a:cubicBezTo>
                  <a:pt x="49699" y="26774"/>
                  <a:pt x="49895" y="26734"/>
                  <a:pt x="50091" y="26695"/>
                </a:cubicBezTo>
                <a:cubicBezTo>
                  <a:pt x="50876" y="26577"/>
                  <a:pt x="51073" y="26381"/>
                  <a:pt x="51230" y="25635"/>
                </a:cubicBezTo>
                <a:cubicBezTo>
                  <a:pt x="51230" y="25478"/>
                  <a:pt x="51230" y="25360"/>
                  <a:pt x="51269" y="25203"/>
                </a:cubicBezTo>
                <a:cubicBezTo>
                  <a:pt x="51347" y="24536"/>
                  <a:pt x="51387" y="23830"/>
                  <a:pt x="51347" y="23162"/>
                </a:cubicBezTo>
                <a:cubicBezTo>
                  <a:pt x="51347" y="22730"/>
                  <a:pt x="51387" y="22730"/>
                  <a:pt x="51819" y="22652"/>
                </a:cubicBezTo>
                <a:lnTo>
                  <a:pt x="52172" y="22652"/>
                </a:lnTo>
                <a:cubicBezTo>
                  <a:pt x="52800" y="22691"/>
                  <a:pt x="53389" y="22770"/>
                  <a:pt x="53978" y="22770"/>
                </a:cubicBezTo>
                <a:cubicBezTo>
                  <a:pt x="55391" y="22770"/>
                  <a:pt x="56804" y="22809"/>
                  <a:pt x="58217" y="22809"/>
                </a:cubicBezTo>
                <a:cubicBezTo>
                  <a:pt x="58392" y="22802"/>
                  <a:pt x="58568" y="22799"/>
                  <a:pt x="58742" y="22799"/>
                </a:cubicBezTo>
                <a:cubicBezTo>
                  <a:pt x="59587" y="22799"/>
                  <a:pt x="60427" y="22875"/>
                  <a:pt x="61240" y="23005"/>
                </a:cubicBezTo>
                <a:cubicBezTo>
                  <a:pt x="61377" y="23025"/>
                  <a:pt x="61515" y="23035"/>
                  <a:pt x="61652" y="23035"/>
                </a:cubicBezTo>
                <a:cubicBezTo>
                  <a:pt x="61790" y="23035"/>
                  <a:pt x="61927" y="23025"/>
                  <a:pt x="62064" y="23005"/>
                </a:cubicBezTo>
                <a:cubicBezTo>
                  <a:pt x="62496" y="22966"/>
                  <a:pt x="62653" y="22809"/>
                  <a:pt x="62692" y="22338"/>
                </a:cubicBezTo>
                <a:cubicBezTo>
                  <a:pt x="62810" y="21670"/>
                  <a:pt x="62771" y="20964"/>
                  <a:pt x="62810" y="20296"/>
                </a:cubicBezTo>
                <a:cubicBezTo>
                  <a:pt x="62850" y="19276"/>
                  <a:pt x="62732" y="19237"/>
                  <a:pt x="61750" y="18962"/>
                </a:cubicBezTo>
                <a:lnTo>
                  <a:pt x="61711" y="18962"/>
                </a:lnTo>
                <a:cubicBezTo>
                  <a:pt x="59827" y="18491"/>
                  <a:pt x="58060" y="17745"/>
                  <a:pt x="56451" y="16724"/>
                </a:cubicBezTo>
                <a:cubicBezTo>
                  <a:pt x="53978" y="15232"/>
                  <a:pt x="51779" y="13309"/>
                  <a:pt x="49973" y="11071"/>
                </a:cubicBezTo>
                <a:cubicBezTo>
                  <a:pt x="49659" y="10718"/>
                  <a:pt x="49542" y="10325"/>
                  <a:pt x="49542" y="9894"/>
                </a:cubicBezTo>
                <a:cubicBezTo>
                  <a:pt x="49581" y="8677"/>
                  <a:pt x="49581" y="7499"/>
                  <a:pt x="49659" y="6321"/>
                </a:cubicBezTo>
                <a:cubicBezTo>
                  <a:pt x="49620" y="5379"/>
                  <a:pt x="49542" y="4437"/>
                  <a:pt x="49385" y="3495"/>
                </a:cubicBezTo>
                <a:cubicBezTo>
                  <a:pt x="49345" y="3063"/>
                  <a:pt x="49228" y="2592"/>
                  <a:pt x="49071" y="2160"/>
                </a:cubicBezTo>
                <a:cubicBezTo>
                  <a:pt x="48992" y="1964"/>
                  <a:pt x="48874" y="1767"/>
                  <a:pt x="48560" y="1767"/>
                </a:cubicBezTo>
                <a:cubicBezTo>
                  <a:pt x="48536" y="1764"/>
                  <a:pt x="48514" y="1762"/>
                  <a:pt x="48492" y="1762"/>
                </a:cubicBezTo>
                <a:cubicBezTo>
                  <a:pt x="48265" y="1762"/>
                  <a:pt x="48161" y="1945"/>
                  <a:pt x="48089" y="2160"/>
                </a:cubicBezTo>
                <a:cubicBezTo>
                  <a:pt x="47932" y="2631"/>
                  <a:pt x="47814" y="3063"/>
                  <a:pt x="47657" y="3534"/>
                </a:cubicBezTo>
                <a:cubicBezTo>
                  <a:pt x="47579" y="3887"/>
                  <a:pt x="47461" y="4241"/>
                  <a:pt x="47304" y="4555"/>
                </a:cubicBezTo>
                <a:cubicBezTo>
                  <a:pt x="47147" y="4437"/>
                  <a:pt x="47186" y="4319"/>
                  <a:pt x="47186" y="4201"/>
                </a:cubicBezTo>
                <a:cubicBezTo>
                  <a:pt x="46990" y="3024"/>
                  <a:pt x="46833" y="1846"/>
                  <a:pt x="46637" y="708"/>
                </a:cubicBezTo>
                <a:cubicBezTo>
                  <a:pt x="46558" y="158"/>
                  <a:pt x="46401" y="1"/>
                  <a:pt x="4616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gf50d674c0d_0_380"/>
          <p:cNvSpPr/>
          <p:nvPr/>
        </p:nvSpPr>
        <p:spPr>
          <a:xfrm>
            <a:off x="7903300" y="1182000"/>
            <a:ext cx="836171" cy="359106"/>
          </a:xfrm>
          <a:custGeom>
            <a:rect b="b" l="l" r="r" t="t"/>
            <a:pathLst>
              <a:path extrusionOk="0" h="26970" w="62811">
                <a:moveTo>
                  <a:pt x="46048" y="2513"/>
                </a:moveTo>
                <a:cubicBezTo>
                  <a:pt x="46323" y="4005"/>
                  <a:pt x="46480" y="5458"/>
                  <a:pt x="46754" y="6949"/>
                </a:cubicBezTo>
                <a:cubicBezTo>
                  <a:pt x="46244" y="7028"/>
                  <a:pt x="45694" y="7028"/>
                  <a:pt x="45184" y="7028"/>
                </a:cubicBezTo>
                <a:cubicBezTo>
                  <a:pt x="45459" y="5497"/>
                  <a:pt x="45734" y="4044"/>
                  <a:pt x="46048" y="2513"/>
                </a:cubicBezTo>
                <a:close/>
                <a:moveTo>
                  <a:pt x="48403" y="3848"/>
                </a:moveTo>
                <a:cubicBezTo>
                  <a:pt x="48599" y="4751"/>
                  <a:pt x="48678" y="5654"/>
                  <a:pt x="48678" y="6596"/>
                </a:cubicBezTo>
                <a:cubicBezTo>
                  <a:pt x="48678" y="6949"/>
                  <a:pt x="48678" y="7040"/>
                  <a:pt x="48400" y="7040"/>
                </a:cubicBezTo>
                <a:cubicBezTo>
                  <a:pt x="48337" y="7040"/>
                  <a:pt x="48261" y="7035"/>
                  <a:pt x="48168" y="7028"/>
                </a:cubicBezTo>
                <a:cubicBezTo>
                  <a:pt x="47971" y="7028"/>
                  <a:pt x="47775" y="6989"/>
                  <a:pt x="47579" y="6910"/>
                </a:cubicBezTo>
                <a:cubicBezTo>
                  <a:pt x="47814" y="5889"/>
                  <a:pt x="48050" y="4869"/>
                  <a:pt x="48403" y="3848"/>
                </a:cubicBezTo>
                <a:close/>
                <a:moveTo>
                  <a:pt x="43889" y="4358"/>
                </a:moveTo>
                <a:cubicBezTo>
                  <a:pt x="44085" y="5222"/>
                  <a:pt x="44281" y="6125"/>
                  <a:pt x="44438" y="7028"/>
                </a:cubicBezTo>
                <a:cubicBezTo>
                  <a:pt x="44262" y="7047"/>
                  <a:pt x="44075" y="7057"/>
                  <a:pt x="43889" y="7057"/>
                </a:cubicBezTo>
                <a:cubicBezTo>
                  <a:pt x="43702" y="7057"/>
                  <a:pt x="43516" y="7047"/>
                  <a:pt x="43339" y="7028"/>
                </a:cubicBezTo>
                <a:cubicBezTo>
                  <a:pt x="43418" y="6125"/>
                  <a:pt x="43614" y="5222"/>
                  <a:pt x="43889" y="4358"/>
                </a:cubicBezTo>
                <a:close/>
                <a:moveTo>
                  <a:pt x="18725" y="2042"/>
                </a:moveTo>
                <a:cubicBezTo>
                  <a:pt x="18882" y="2867"/>
                  <a:pt x="19039" y="3534"/>
                  <a:pt x="19196" y="4241"/>
                </a:cubicBezTo>
                <a:cubicBezTo>
                  <a:pt x="19236" y="4476"/>
                  <a:pt x="19314" y="4712"/>
                  <a:pt x="19432" y="4947"/>
                </a:cubicBezTo>
                <a:cubicBezTo>
                  <a:pt x="19550" y="5124"/>
                  <a:pt x="19707" y="5212"/>
                  <a:pt x="19854" y="5212"/>
                </a:cubicBezTo>
                <a:cubicBezTo>
                  <a:pt x="20001" y="5212"/>
                  <a:pt x="20139" y="5124"/>
                  <a:pt x="20217" y="4947"/>
                </a:cubicBezTo>
                <a:cubicBezTo>
                  <a:pt x="20413" y="4555"/>
                  <a:pt x="20570" y="4162"/>
                  <a:pt x="20767" y="3691"/>
                </a:cubicBezTo>
                <a:lnTo>
                  <a:pt x="20806" y="3691"/>
                </a:lnTo>
                <a:cubicBezTo>
                  <a:pt x="20884" y="4084"/>
                  <a:pt x="20963" y="4515"/>
                  <a:pt x="20963" y="4947"/>
                </a:cubicBezTo>
                <a:cubicBezTo>
                  <a:pt x="21120" y="5654"/>
                  <a:pt x="21199" y="6360"/>
                  <a:pt x="21199" y="7106"/>
                </a:cubicBezTo>
                <a:cubicBezTo>
                  <a:pt x="21159" y="7577"/>
                  <a:pt x="21159" y="7577"/>
                  <a:pt x="20727" y="7577"/>
                </a:cubicBezTo>
                <a:cubicBezTo>
                  <a:pt x="19668" y="7577"/>
                  <a:pt x="18568" y="7577"/>
                  <a:pt x="17508" y="7617"/>
                </a:cubicBezTo>
                <a:cubicBezTo>
                  <a:pt x="16998" y="7617"/>
                  <a:pt x="16527" y="7656"/>
                  <a:pt x="16017" y="7695"/>
                </a:cubicBezTo>
                <a:cubicBezTo>
                  <a:pt x="15978" y="7700"/>
                  <a:pt x="15942" y="7702"/>
                  <a:pt x="15909" y="7702"/>
                </a:cubicBezTo>
                <a:cubicBezTo>
                  <a:pt x="15675" y="7702"/>
                  <a:pt x="15585" y="7578"/>
                  <a:pt x="15585" y="7303"/>
                </a:cubicBezTo>
                <a:cubicBezTo>
                  <a:pt x="15585" y="6949"/>
                  <a:pt x="15585" y="6596"/>
                  <a:pt x="15546" y="6243"/>
                </a:cubicBezTo>
                <a:cubicBezTo>
                  <a:pt x="15546" y="5693"/>
                  <a:pt x="15663" y="5143"/>
                  <a:pt x="15860" y="4672"/>
                </a:cubicBezTo>
                <a:cubicBezTo>
                  <a:pt x="15938" y="4319"/>
                  <a:pt x="16056" y="3966"/>
                  <a:pt x="16252" y="3613"/>
                </a:cubicBezTo>
                <a:cubicBezTo>
                  <a:pt x="16448" y="3887"/>
                  <a:pt x="16409" y="4201"/>
                  <a:pt x="16527" y="4515"/>
                </a:cubicBezTo>
                <a:cubicBezTo>
                  <a:pt x="16606" y="4712"/>
                  <a:pt x="16645" y="4947"/>
                  <a:pt x="16684" y="5104"/>
                </a:cubicBezTo>
                <a:cubicBezTo>
                  <a:pt x="16763" y="5301"/>
                  <a:pt x="16802" y="5458"/>
                  <a:pt x="17037" y="5497"/>
                </a:cubicBezTo>
                <a:cubicBezTo>
                  <a:pt x="17062" y="5501"/>
                  <a:pt x="17086" y="5503"/>
                  <a:pt x="17108" y="5503"/>
                </a:cubicBezTo>
                <a:cubicBezTo>
                  <a:pt x="17297" y="5503"/>
                  <a:pt x="17399" y="5362"/>
                  <a:pt x="17469" y="5222"/>
                </a:cubicBezTo>
                <a:cubicBezTo>
                  <a:pt x="17783" y="4712"/>
                  <a:pt x="18019" y="4162"/>
                  <a:pt x="18176" y="3613"/>
                </a:cubicBezTo>
                <a:lnTo>
                  <a:pt x="18725" y="2042"/>
                </a:lnTo>
                <a:close/>
                <a:moveTo>
                  <a:pt x="32264" y="7411"/>
                </a:moveTo>
                <a:cubicBezTo>
                  <a:pt x="32416" y="7411"/>
                  <a:pt x="32563" y="7479"/>
                  <a:pt x="32661" y="7617"/>
                </a:cubicBezTo>
                <a:cubicBezTo>
                  <a:pt x="33097" y="7952"/>
                  <a:pt x="33619" y="8144"/>
                  <a:pt x="34178" y="8144"/>
                </a:cubicBezTo>
                <a:cubicBezTo>
                  <a:pt x="34273" y="8144"/>
                  <a:pt x="34370" y="8138"/>
                  <a:pt x="34467" y="8127"/>
                </a:cubicBezTo>
                <a:cubicBezTo>
                  <a:pt x="36783" y="8048"/>
                  <a:pt x="39099" y="8048"/>
                  <a:pt x="41415" y="7970"/>
                </a:cubicBezTo>
                <a:lnTo>
                  <a:pt x="42004" y="7970"/>
                </a:lnTo>
                <a:cubicBezTo>
                  <a:pt x="42632" y="8009"/>
                  <a:pt x="42632" y="8048"/>
                  <a:pt x="42632" y="8677"/>
                </a:cubicBezTo>
                <a:cubicBezTo>
                  <a:pt x="42632" y="9167"/>
                  <a:pt x="42632" y="9276"/>
                  <a:pt x="42314" y="9276"/>
                </a:cubicBezTo>
                <a:cubicBezTo>
                  <a:pt x="42251" y="9276"/>
                  <a:pt x="42174" y="9272"/>
                  <a:pt x="42083" y="9265"/>
                </a:cubicBezTo>
                <a:cubicBezTo>
                  <a:pt x="41813" y="9252"/>
                  <a:pt x="41544" y="9246"/>
                  <a:pt x="41271" y="9246"/>
                </a:cubicBezTo>
                <a:cubicBezTo>
                  <a:pt x="40371" y="9246"/>
                  <a:pt x="39439" y="9304"/>
                  <a:pt x="38366" y="9304"/>
                </a:cubicBezTo>
                <a:cubicBezTo>
                  <a:pt x="37918" y="9304"/>
                  <a:pt x="37445" y="9294"/>
                  <a:pt x="36940" y="9265"/>
                </a:cubicBezTo>
                <a:cubicBezTo>
                  <a:pt x="35959" y="9265"/>
                  <a:pt x="34389" y="9305"/>
                  <a:pt x="32897" y="9305"/>
                </a:cubicBezTo>
                <a:cubicBezTo>
                  <a:pt x="31641" y="9226"/>
                  <a:pt x="30345" y="9187"/>
                  <a:pt x="29089" y="9187"/>
                </a:cubicBezTo>
                <a:cubicBezTo>
                  <a:pt x="27008" y="9226"/>
                  <a:pt x="24967" y="9305"/>
                  <a:pt x="22887" y="9344"/>
                </a:cubicBezTo>
                <a:lnTo>
                  <a:pt x="22455" y="9344"/>
                </a:lnTo>
                <a:cubicBezTo>
                  <a:pt x="21866" y="9344"/>
                  <a:pt x="21787" y="9305"/>
                  <a:pt x="21866" y="8716"/>
                </a:cubicBezTo>
                <a:cubicBezTo>
                  <a:pt x="21866" y="8559"/>
                  <a:pt x="21905" y="8480"/>
                  <a:pt x="22101" y="8441"/>
                </a:cubicBezTo>
                <a:cubicBezTo>
                  <a:pt x="22376" y="8363"/>
                  <a:pt x="22651" y="8323"/>
                  <a:pt x="22965" y="8284"/>
                </a:cubicBezTo>
                <a:lnTo>
                  <a:pt x="29560" y="8284"/>
                </a:lnTo>
                <a:cubicBezTo>
                  <a:pt x="29874" y="8284"/>
                  <a:pt x="30227" y="8245"/>
                  <a:pt x="30542" y="8245"/>
                </a:cubicBezTo>
                <a:cubicBezTo>
                  <a:pt x="30934" y="8245"/>
                  <a:pt x="31287" y="8088"/>
                  <a:pt x="31562" y="7852"/>
                </a:cubicBezTo>
                <a:cubicBezTo>
                  <a:pt x="31641" y="7734"/>
                  <a:pt x="31758" y="7695"/>
                  <a:pt x="31837" y="7617"/>
                </a:cubicBezTo>
                <a:cubicBezTo>
                  <a:pt x="31955" y="7479"/>
                  <a:pt x="32112" y="7411"/>
                  <a:pt x="32264" y="7411"/>
                </a:cubicBezTo>
                <a:close/>
                <a:moveTo>
                  <a:pt x="48285" y="7852"/>
                </a:moveTo>
                <a:cubicBezTo>
                  <a:pt x="48717" y="7852"/>
                  <a:pt x="48756" y="7891"/>
                  <a:pt x="48756" y="8323"/>
                </a:cubicBezTo>
                <a:lnTo>
                  <a:pt x="48756" y="9265"/>
                </a:lnTo>
                <a:cubicBezTo>
                  <a:pt x="48756" y="9736"/>
                  <a:pt x="48756" y="9736"/>
                  <a:pt x="48246" y="9736"/>
                </a:cubicBezTo>
                <a:lnTo>
                  <a:pt x="46087" y="9736"/>
                </a:lnTo>
                <a:lnTo>
                  <a:pt x="46087" y="9776"/>
                </a:lnTo>
                <a:lnTo>
                  <a:pt x="43810" y="9776"/>
                </a:lnTo>
                <a:cubicBezTo>
                  <a:pt x="43535" y="9776"/>
                  <a:pt x="43418" y="9697"/>
                  <a:pt x="43418" y="9383"/>
                </a:cubicBezTo>
                <a:cubicBezTo>
                  <a:pt x="43418" y="9187"/>
                  <a:pt x="43418" y="9030"/>
                  <a:pt x="43378" y="8834"/>
                </a:cubicBezTo>
                <a:cubicBezTo>
                  <a:pt x="43339" y="8009"/>
                  <a:pt x="43378" y="7931"/>
                  <a:pt x="44163" y="7931"/>
                </a:cubicBezTo>
                <a:cubicBezTo>
                  <a:pt x="45537" y="7852"/>
                  <a:pt x="46911" y="7852"/>
                  <a:pt x="48285" y="7852"/>
                </a:cubicBezTo>
                <a:close/>
                <a:moveTo>
                  <a:pt x="16053" y="8373"/>
                </a:moveTo>
                <a:cubicBezTo>
                  <a:pt x="16292" y="8373"/>
                  <a:pt x="16587" y="8441"/>
                  <a:pt x="16841" y="8441"/>
                </a:cubicBezTo>
                <a:lnTo>
                  <a:pt x="20767" y="8441"/>
                </a:lnTo>
                <a:cubicBezTo>
                  <a:pt x="21199" y="8441"/>
                  <a:pt x="21199" y="8441"/>
                  <a:pt x="21199" y="8873"/>
                </a:cubicBezTo>
                <a:cubicBezTo>
                  <a:pt x="21199" y="9823"/>
                  <a:pt x="21262" y="9950"/>
                  <a:pt x="20847" y="9950"/>
                </a:cubicBezTo>
                <a:cubicBezTo>
                  <a:pt x="20696" y="9950"/>
                  <a:pt x="20481" y="9933"/>
                  <a:pt x="20178" y="9933"/>
                </a:cubicBezTo>
                <a:lnTo>
                  <a:pt x="16763" y="9933"/>
                </a:lnTo>
                <a:cubicBezTo>
                  <a:pt x="16566" y="9894"/>
                  <a:pt x="16370" y="9874"/>
                  <a:pt x="16174" y="9874"/>
                </a:cubicBezTo>
                <a:cubicBezTo>
                  <a:pt x="15977" y="9874"/>
                  <a:pt x="15781" y="9894"/>
                  <a:pt x="15585" y="9933"/>
                </a:cubicBezTo>
                <a:cubicBezTo>
                  <a:pt x="15585" y="9422"/>
                  <a:pt x="15428" y="8834"/>
                  <a:pt x="15663" y="8520"/>
                </a:cubicBezTo>
                <a:cubicBezTo>
                  <a:pt x="15744" y="8406"/>
                  <a:pt x="15885" y="8373"/>
                  <a:pt x="16053" y="8373"/>
                </a:cubicBezTo>
                <a:close/>
                <a:moveTo>
                  <a:pt x="36901" y="9925"/>
                </a:moveTo>
                <a:cubicBezTo>
                  <a:pt x="37019" y="9925"/>
                  <a:pt x="37137" y="9927"/>
                  <a:pt x="37254" y="9933"/>
                </a:cubicBezTo>
                <a:cubicBezTo>
                  <a:pt x="38079" y="9992"/>
                  <a:pt x="38893" y="10001"/>
                  <a:pt x="39703" y="10001"/>
                </a:cubicBezTo>
                <a:cubicBezTo>
                  <a:pt x="40108" y="10001"/>
                  <a:pt x="40511" y="9999"/>
                  <a:pt x="40914" y="9999"/>
                </a:cubicBezTo>
                <a:cubicBezTo>
                  <a:pt x="41317" y="9999"/>
                  <a:pt x="41720" y="10001"/>
                  <a:pt x="42122" y="10011"/>
                </a:cubicBezTo>
                <a:cubicBezTo>
                  <a:pt x="42189" y="10011"/>
                  <a:pt x="42260" y="10005"/>
                  <a:pt x="42326" y="10005"/>
                </a:cubicBezTo>
                <a:cubicBezTo>
                  <a:pt x="42492" y="10005"/>
                  <a:pt x="42632" y="10045"/>
                  <a:pt x="42632" y="10325"/>
                </a:cubicBezTo>
                <a:cubicBezTo>
                  <a:pt x="42632" y="10796"/>
                  <a:pt x="42593" y="10914"/>
                  <a:pt x="42201" y="10993"/>
                </a:cubicBezTo>
                <a:lnTo>
                  <a:pt x="41887" y="10993"/>
                </a:lnTo>
                <a:cubicBezTo>
                  <a:pt x="40384" y="11017"/>
                  <a:pt x="38867" y="11055"/>
                  <a:pt x="37352" y="11055"/>
                </a:cubicBezTo>
                <a:cubicBezTo>
                  <a:pt x="36375" y="11055"/>
                  <a:pt x="35398" y="11039"/>
                  <a:pt x="34428" y="10993"/>
                </a:cubicBezTo>
                <a:cubicBezTo>
                  <a:pt x="33258" y="10933"/>
                  <a:pt x="32089" y="10913"/>
                  <a:pt x="30917" y="10913"/>
                </a:cubicBezTo>
                <a:cubicBezTo>
                  <a:pt x="28982" y="10913"/>
                  <a:pt x="27041" y="10968"/>
                  <a:pt x="25085" y="10993"/>
                </a:cubicBezTo>
                <a:cubicBezTo>
                  <a:pt x="24820" y="10983"/>
                  <a:pt x="24555" y="10978"/>
                  <a:pt x="24290" y="10978"/>
                </a:cubicBezTo>
                <a:cubicBezTo>
                  <a:pt x="23495" y="10978"/>
                  <a:pt x="22700" y="11022"/>
                  <a:pt x="21905" y="11110"/>
                </a:cubicBezTo>
                <a:cubicBezTo>
                  <a:pt x="21787" y="10051"/>
                  <a:pt x="21787" y="10208"/>
                  <a:pt x="22612" y="10168"/>
                </a:cubicBezTo>
                <a:lnTo>
                  <a:pt x="25006" y="10168"/>
                </a:lnTo>
                <a:cubicBezTo>
                  <a:pt x="28265" y="10090"/>
                  <a:pt x="31523" y="10011"/>
                  <a:pt x="34781" y="10011"/>
                </a:cubicBezTo>
                <a:cubicBezTo>
                  <a:pt x="35488" y="10011"/>
                  <a:pt x="36194" y="9925"/>
                  <a:pt x="36901" y="9925"/>
                </a:cubicBezTo>
                <a:close/>
                <a:moveTo>
                  <a:pt x="48678" y="10404"/>
                </a:moveTo>
                <a:cubicBezTo>
                  <a:pt x="48756" y="10993"/>
                  <a:pt x="48599" y="11032"/>
                  <a:pt x="48128" y="11110"/>
                </a:cubicBezTo>
                <a:lnTo>
                  <a:pt x="43771" y="11110"/>
                </a:lnTo>
                <a:cubicBezTo>
                  <a:pt x="43575" y="11110"/>
                  <a:pt x="43457" y="11071"/>
                  <a:pt x="43418" y="10875"/>
                </a:cubicBezTo>
                <a:cubicBezTo>
                  <a:pt x="43418" y="10639"/>
                  <a:pt x="43457" y="10561"/>
                  <a:pt x="43692" y="10522"/>
                </a:cubicBezTo>
                <a:cubicBezTo>
                  <a:pt x="43928" y="10522"/>
                  <a:pt x="44163" y="10443"/>
                  <a:pt x="44438" y="10443"/>
                </a:cubicBezTo>
                <a:cubicBezTo>
                  <a:pt x="45086" y="10443"/>
                  <a:pt x="45743" y="10453"/>
                  <a:pt x="46401" y="10453"/>
                </a:cubicBezTo>
                <a:cubicBezTo>
                  <a:pt x="47059" y="10453"/>
                  <a:pt x="47716" y="10443"/>
                  <a:pt x="48364" y="10404"/>
                </a:cubicBezTo>
                <a:close/>
                <a:moveTo>
                  <a:pt x="20963" y="10718"/>
                </a:moveTo>
                <a:cubicBezTo>
                  <a:pt x="21159" y="10718"/>
                  <a:pt x="21159" y="10875"/>
                  <a:pt x="21159" y="11032"/>
                </a:cubicBezTo>
                <a:cubicBezTo>
                  <a:pt x="21159" y="11150"/>
                  <a:pt x="21159" y="11307"/>
                  <a:pt x="20963" y="11307"/>
                </a:cubicBezTo>
                <a:lnTo>
                  <a:pt x="20413" y="11307"/>
                </a:lnTo>
                <a:cubicBezTo>
                  <a:pt x="18922" y="11189"/>
                  <a:pt x="17391" y="11189"/>
                  <a:pt x="15860" y="11189"/>
                </a:cubicBezTo>
                <a:cubicBezTo>
                  <a:pt x="15703" y="11189"/>
                  <a:pt x="15585" y="11189"/>
                  <a:pt x="15585" y="10993"/>
                </a:cubicBezTo>
                <a:cubicBezTo>
                  <a:pt x="15585" y="10796"/>
                  <a:pt x="15663" y="10718"/>
                  <a:pt x="15860" y="10718"/>
                </a:cubicBezTo>
                <a:close/>
                <a:moveTo>
                  <a:pt x="48392" y="11613"/>
                </a:moveTo>
                <a:cubicBezTo>
                  <a:pt x="48618" y="11613"/>
                  <a:pt x="48678" y="11734"/>
                  <a:pt x="48678" y="11974"/>
                </a:cubicBezTo>
                <a:cubicBezTo>
                  <a:pt x="48678" y="13073"/>
                  <a:pt x="48796" y="12838"/>
                  <a:pt x="47814" y="12916"/>
                </a:cubicBezTo>
                <a:cubicBezTo>
                  <a:pt x="46519" y="12955"/>
                  <a:pt x="45263" y="12995"/>
                  <a:pt x="43967" y="12995"/>
                </a:cubicBezTo>
                <a:cubicBezTo>
                  <a:pt x="43653" y="12995"/>
                  <a:pt x="43535" y="12877"/>
                  <a:pt x="43535" y="12602"/>
                </a:cubicBezTo>
                <a:lnTo>
                  <a:pt x="43535" y="11778"/>
                </a:lnTo>
                <a:cubicBezTo>
                  <a:pt x="45184" y="11582"/>
                  <a:pt x="46715" y="11699"/>
                  <a:pt x="48285" y="11621"/>
                </a:cubicBezTo>
                <a:cubicBezTo>
                  <a:pt x="48325" y="11616"/>
                  <a:pt x="48360" y="11613"/>
                  <a:pt x="48392" y="11613"/>
                </a:cubicBezTo>
                <a:close/>
                <a:moveTo>
                  <a:pt x="16860" y="11968"/>
                </a:moveTo>
                <a:cubicBezTo>
                  <a:pt x="17979" y="11968"/>
                  <a:pt x="19083" y="12059"/>
                  <a:pt x="20226" y="12059"/>
                </a:cubicBezTo>
                <a:cubicBezTo>
                  <a:pt x="20392" y="12059"/>
                  <a:pt x="20559" y="12057"/>
                  <a:pt x="20727" y="12053"/>
                </a:cubicBezTo>
                <a:cubicBezTo>
                  <a:pt x="21199" y="12053"/>
                  <a:pt x="21199" y="12053"/>
                  <a:pt x="21199" y="12484"/>
                </a:cubicBezTo>
                <a:cubicBezTo>
                  <a:pt x="21159" y="12563"/>
                  <a:pt x="21159" y="12641"/>
                  <a:pt x="21199" y="12759"/>
                </a:cubicBezTo>
                <a:cubicBezTo>
                  <a:pt x="21199" y="13073"/>
                  <a:pt x="21081" y="13191"/>
                  <a:pt x="20767" y="13191"/>
                </a:cubicBezTo>
                <a:lnTo>
                  <a:pt x="18333" y="13191"/>
                </a:lnTo>
                <a:cubicBezTo>
                  <a:pt x="17783" y="13191"/>
                  <a:pt x="17251" y="13174"/>
                  <a:pt x="16713" y="13174"/>
                </a:cubicBezTo>
                <a:cubicBezTo>
                  <a:pt x="16444" y="13174"/>
                  <a:pt x="16174" y="13178"/>
                  <a:pt x="15899" y="13191"/>
                </a:cubicBezTo>
                <a:cubicBezTo>
                  <a:pt x="15663" y="13191"/>
                  <a:pt x="15546" y="13152"/>
                  <a:pt x="15546" y="12877"/>
                </a:cubicBezTo>
                <a:cubicBezTo>
                  <a:pt x="15506" y="12013"/>
                  <a:pt x="15506" y="11974"/>
                  <a:pt x="16370" y="11974"/>
                </a:cubicBezTo>
                <a:cubicBezTo>
                  <a:pt x="16534" y="11970"/>
                  <a:pt x="16697" y="11968"/>
                  <a:pt x="16860" y="11968"/>
                </a:cubicBezTo>
                <a:close/>
                <a:moveTo>
                  <a:pt x="48461" y="13652"/>
                </a:moveTo>
                <a:cubicBezTo>
                  <a:pt x="48559" y="13652"/>
                  <a:pt x="48639" y="13684"/>
                  <a:pt x="48639" y="13858"/>
                </a:cubicBezTo>
                <a:cubicBezTo>
                  <a:pt x="48639" y="14133"/>
                  <a:pt x="48482" y="14133"/>
                  <a:pt x="48285" y="14133"/>
                </a:cubicBezTo>
                <a:lnTo>
                  <a:pt x="43732" y="14133"/>
                </a:lnTo>
                <a:cubicBezTo>
                  <a:pt x="43653" y="14133"/>
                  <a:pt x="43575" y="14055"/>
                  <a:pt x="43575" y="13976"/>
                </a:cubicBezTo>
                <a:cubicBezTo>
                  <a:pt x="43535" y="13858"/>
                  <a:pt x="43614" y="13741"/>
                  <a:pt x="43732" y="13741"/>
                </a:cubicBezTo>
                <a:cubicBezTo>
                  <a:pt x="44124" y="13701"/>
                  <a:pt x="44477" y="13662"/>
                  <a:pt x="44870" y="13662"/>
                </a:cubicBezTo>
                <a:lnTo>
                  <a:pt x="48285" y="13662"/>
                </a:lnTo>
                <a:cubicBezTo>
                  <a:pt x="48342" y="13662"/>
                  <a:pt x="48405" y="13652"/>
                  <a:pt x="48461" y="13652"/>
                </a:cubicBezTo>
                <a:close/>
                <a:moveTo>
                  <a:pt x="17901" y="13858"/>
                </a:moveTo>
                <a:cubicBezTo>
                  <a:pt x="18843" y="13858"/>
                  <a:pt x="19785" y="13858"/>
                  <a:pt x="20767" y="13898"/>
                </a:cubicBezTo>
                <a:cubicBezTo>
                  <a:pt x="21002" y="13937"/>
                  <a:pt x="21120" y="14015"/>
                  <a:pt x="21120" y="14290"/>
                </a:cubicBezTo>
                <a:cubicBezTo>
                  <a:pt x="21120" y="14526"/>
                  <a:pt x="20963" y="14565"/>
                  <a:pt x="20767" y="14565"/>
                </a:cubicBezTo>
                <a:cubicBezTo>
                  <a:pt x="19157" y="14526"/>
                  <a:pt x="17548" y="14408"/>
                  <a:pt x="15899" y="14408"/>
                </a:cubicBezTo>
                <a:cubicBezTo>
                  <a:pt x="15742" y="14408"/>
                  <a:pt x="15585" y="14408"/>
                  <a:pt x="15585" y="14172"/>
                </a:cubicBezTo>
                <a:cubicBezTo>
                  <a:pt x="15546" y="13937"/>
                  <a:pt x="15663" y="13858"/>
                  <a:pt x="15899" y="13858"/>
                </a:cubicBezTo>
                <a:close/>
                <a:moveTo>
                  <a:pt x="48020" y="14728"/>
                </a:moveTo>
                <a:cubicBezTo>
                  <a:pt x="48636" y="14728"/>
                  <a:pt x="48710" y="14989"/>
                  <a:pt x="48678" y="15860"/>
                </a:cubicBezTo>
                <a:cubicBezTo>
                  <a:pt x="48678" y="16057"/>
                  <a:pt x="48639" y="16214"/>
                  <a:pt x="48364" y="16214"/>
                </a:cubicBezTo>
                <a:lnTo>
                  <a:pt x="48089" y="16214"/>
                </a:lnTo>
                <a:cubicBezTo>
                  <a:pt x="47970" y="16209"/>
                  <a:pt x="47851" y="16207"/>
                  <a:pt x="47732" y="16207"/>
                </a:cubicBezTo>
                <a:cubicBezTo>
                  <a:pt x="46917" y="16207"/>
                  <a:pt x="46120" y="16299"/>
                  <a:pt x="45306" y="16299"/>
                </a:cubicBezTo>
                <a:cubicBezTo>
                  <a:pt x="45187" y="16299"/>
                  <a:pt x="45068" y="16297"/>
                  <a:pt x="44949" y="16292"/>
                </a:cubicBezTo>
                <a:lnTo>
                  <a:pt x="44046" y="16371"/>
                </a:lnTo>
                <a:cubicBezTo>
                  <a:pt x="43999" y="16379"/>
                  <a:pt x="43956" y="16383"/>
                  <a:pt x="43918" y="16383"/>
                </a:cubicBezTo>
                <a:cubicBezTo>
                  <a:pt x="43768" y="16383"/>
                  <a:pt x="43692" y="16308"/>
                  <a:pt x="43692" y="16057"/>
                </a:cubicBezTo>
                <a:cubicBezTo>
                  <a:pt x="43692" y="15743"/>
                  <a:pt x="43653" y="15389"/>
                  <a:pt x="43653" y="15154"/>
                </a:cubicBezTo>
                <a:cubicBezTo>
                  <a:pt x="43653" y="14879"/>
                  <a:pt x="43732" y="14761"/>
                  <a:pt x="44006" y="14761"/>
                </a:cubicBezTo>
                <a:cubicBezTo>
                  <a:pt x="44193" y="14785"/>
                  <a:pt x="44383" y="14791"/>
                  <a:pt x="44575" y="14791"/>
                </a:cubicBezTo>
                <a:cubicBezTo>
                  <a:pt x="44778" y="14791"/>
                  <a:pt x="44982" y="14784"/>
                  <a:pt x="45186" y="14784"/>
                </a:cubicBezTo>
                <a:cubicBezTo>
                  <a:pt x="45437" y="14784"/>
                  <a:pt x="45686" y="14794"/>
                  <a:pt x="45930" y="14840"/>
                </a:cubicBezTo>
                <a:cubicBezTo>
                  <a:pt x="46077" y="14850"/>
                  <a:pt x="46222" y="14855"/>
                  <a:pt x="46365" y="14855"/>
                </a:cubicBezTo>
                <a:cubicBezTo>
                  <a:pt x="46756" y="14855"/>
                  <a:pt x="47137" y="14819"/>
                  <a:pt x="47539" y="14761"/>
                </a:cubicBezTo>
                <a:cubicBezTo>
                  <a:pt x="47728" y="14740"/>
                  <a:pt x="47887" y="14728"/>
                  <a:pt x="48020" y="14728"/>
                </a:cubicBezTo>
                <a:close/>
                <a:moveTo>
                  <a:pt x="18411" y="15154"/>
                </a:moveTo>
                <a:cubicBezTo>
                  <a:pt x="18939" y="15182"/>
                  <a:pt x="19486" y="15209"/>
                  <a:pt x="20025" y="15209"/>
                </a:cubicBezTo>
                <a:cubicBezTo>
                  <a:pt x="20248" y="15209"/>
                  <a:pt x="20470" y="15205"/>
                  <a:pt x="20688" y="15193"/>
                </a:cubicBezTo>
                <a:cubicBezTo>
                  <a:pt x="21002" y="15193"/>
                  <a:pt x="21120" y="15272"/>
                  <a:pt x="21120" y="15586"/>
                </a:cubicBezTo>
                <a:cubicBezTo>
                  <a:pt x="21238" y="16449"/>
                  <a:pt x="21238" y="16410"/>
                  <a:pt x="20374" y="16449"/>
                </a:cubicBezTo>
                <a:cubicBezTo>
                  <a:pt x="18922" y="16528"/>
                  <a:pt x="17430" y="16528"/>
                  <a:pt x="15977" y="16528"/>
                </a:cubicBezTo>
                <a:cubicBezTo>
                  <a:pt x="15920" y="16528"/>
                  <a:pt x="15869" y="16529"/>
                  <a:pt x="15823" y="16529"/>
                </a:cubicBezTo>
                <a:cubicBezTo>
                  <a:pt x="15526" y="16529"/>
                  <a:pt x="15467" y="16499"/>
                  <a:pt x="15467" y="16057"/>
                </a:cubicBezTo>
                <a:cubicBezTo>
                  <a:pt x="15467" y="15154"/>
                  <a:pt x="15467" y="15154"/>
                  <a:pt x="16370" y="15154"/>
                </a:cubicBezTo>
                <a:close/>
                <a:moveTo>
                  <a:pt x="48442" y="16842"/>
                </a:moveTo>
                <a:cubicBezTo>
                  <a:pt x="48639" y="16842"/>
                  <a:pt x="48678" y="16920"/>
                  <a:pt x="48678" y="17117"/>
                </a:cubicBezTo>
                <a:cubicBezTo>
                  <a:pt x="48678" y="17274"/>
                  <a:pt x="48678" y="17431"/>
                  <a:pt x="48442" y="17431"/>
                </a:cubicBezTo>
                <a:cubicBezTo>
                  <a:pt x="48128" y="17470"/>
                  <a:pt x="47814" y="17470"/>
                  <a:pt x="47500" y="17470"/>
                </a:cubicBezTo>
                <a:lnTo>
                  <a:pt x="44399" y="17470"/>
                </a:lnTo>
                <a:cubicBezTo>
                  <a:pt x="44320" y="17490"/>
                  <a:pt x="44242" y="17499"/>
                  <a:pt x="44168" y="17499"/>
                </a:cubicBezTo>
                <a:cubicBezTo>
                  <a:pt x="44095" y="17499"/>
                  <a:pt x="44026" y="17490"/>
                  <a:pt x="43967" y="17470"/>
                </a:cubicBezTo>
                <a:cubicBezTo>
                  <a:pt x="43810" y="17431"/>
                  <a:pt x="43732" y="17274"/>
                  <a:pt x="43771" y="17156"/>
                </a:cubicBezTo>
                <a:cubicBezTo>
                  <a:pt x="43810" y="17038"/>
                  <a:pt x="43928" y="17038"/>
                  <a:pt x="44006" y="17038"/>
                </a:cubicBezTo>
                <a:cubicBezTo>
                  <a:pt x="45145" y="17038"/>
                  <a:pt x="46323" y="16999"/>
                  <a:pt x="47461" y="16881"/>
                </a:cubicBezTo>
                <a:cubicBezTo>
                  <a:pt x="47775" y="16842"/>
                  <a:pt x="48089" y="16842"/>
                  <a:pt x="48442" y="16842"/>
                </a:cubicBezTo>
                <a:close/>
                <a:moveTo>
                  <a:pt x="20845" y="17156"/>
                </a:moveTo>
                <a:cubicBezTo>
                  <a:pt x="21002" y="17156"/>
                  <a:pt x="21159" y="17195"/>
                  <a:pt x="21120" y="17352"/>
                </a:cubicBezTo>
                <a:cubicBezTo>
                  <a:pt x="21081" y="17548"/>
                  <a:pt x="21081" y="17666"/>
                  <a:pt x="20845" y="17666"/>
                </a:cubicBezTo>
                <a:lnTo>
                  <a:pt x="18725" y="17666"/>
                </a:lnTo>
                <a:lnTo>
                  <a:pt x="18725" y="17706"/>
                </a:lnTo>
                <a:lnTo>
                  <a:pt x="15860" y="17666"/>
                </a:lnTo>
                <a:lnTo>
                  <a:pt x="15624" y="17666"/>
                </a:lnTo>
                <a:cubicBezTo>
                  <a:pt x="15467" y="17627"/>
                  <a:pt x="15506" y="17470"/>
                  <a:pt x="15506" y="17352"/>
                </a:cubicBezTo>
                <a:cubicBezTo>
                  <a:pt x="15506" y="17234"/>
                  <a:pt x="15546" y="17156"/>
                  <a:pt x="15663" y="17156"/>
                </a:cubicBezTo>
                <a:close/>
                <a:moveTo>
                  <a:pt x="49542" y="15311"/>
                </a:moveTo>
                <a:lnTo>
                  <a:pt x="49542" y="15311"/>
                </a:lnTo>
                <a:cubicBezTo>
                  <a:pt x="50013" y="15625"/>
                  <a:pt x="50366" y="16135"/>
                  <a:pt x="50405" y="16724"/>
                </a:cubicBezTo>
                <a:lnTo>
                  <a:pt x="50523" y="20218"/>
                </a:lnTo>
                <a:lnTo>
                  <a:pt x="50523" y="20807"/>
                </a:lnTo>
                <a:cubicBezTo>
                  <a:pt x="50484" y="20846"/>
                  <a:pt x="50405" y="20846"/>
                  <a:pt x="50366" y="20885"/>
                </a:cubicBezTo>
                <a:cubicBezTo>
                  <a:pt x="49542" y="20807"/>
                  <a:pt x="49699" y="20925"/>
                  <a:pt x="49659" y="20179"/>
                </a:cubicBezTo>
                <a:cubicBezTo>
                  <a:pt x="49542" y="18569"/>
                  <a:pt x="49542" y="16920"/>
                  <a:pt x="49542" y="15311"/>
                </a:cubicBezTo>
                <a:close/>
                <a:moveTo>
                  <a:pt x="48442" y="18126"/>
                </a:moveTo>
                <a:cubicBezTo>
                  <a:pt x="48678" y="18126"/>
                  <a:pt x="48678" y="18216"/>
                  <a:pt x="48678" y="18569"/>
                </a:cubicBezTo>
                <a:cubicBezTo>
                  <a:pt x="48717" y="19197"/>
                  <a:pt x="48835" y="19825"/>
                  <a:pt x="48796" y="20493"/>
                </a:cubicBezTo>
                <a:cubicBezTo>
                  <a:pt x="48796" y="20728"/>
                  <a:pt x="48717" y="20846"/>
                  <a:pt x="48442" y="20846"/>
                </a:cubicBezTo>
                <a:cubicBezTo>
                  <a:pt x="47877" y="20846"/>
                  <a:pt x="47312" y="20947"/>
                  <a:pt x="46746" y="20947"/>
                </a:cubicBezTo>
                <a:cubicBezTo>
                  <a:pt x="46605" y="20947"/>
                  <a:pt x="46464" y="20940"/>
                  <a:pt x="46323" y="20925"/>
                </a:cubicBezTo>
                <a:cubicBezTo>
                  <a:pt x="46186" y="20941"/>
                  <a:pt x="46049" y="20947"/>
                  <a:pt x="45911" y="20947"/>
                </a:cubicBezTo>
                <a:cubicBezTo>
                  <a:pt x="45456" y="20947"/>
                  <a:pt x="44997" y="20879"/>
                  <a:pt x="44522" y="20879"/>
                </a:cubicBezTo>
                <a:cubicBezTo>
                  <a:pt x="44442" y="20879"/>
                  <a:pt x="44362" y="20881"/>
                  <a:pt x="44281" y="20885"/>
                </a:cubicBezTo>
                <a:cubicBezTo>
                  <a:pt x="44046" y="20885"/>
                  <a:pt x="43928" y="20767"/>
                  <a:pt x="43928" y="20493"/>
                </a:cubicBezTo>
                <a:cubicBezTo>
                  <a:pt x="43889" y="19865"/>
                  <a:pt x="43849" y="19236"/>
                  <a:pt x="43810" y="18569"/>
                </a:cubicBezTo>
                <a:cubicBezTo>
                  <a:pt x="43771" y="18294"/>
                  <a:pt x="43889" y="18255"/>
                  <a:pt x="44163" y="18255"/>
                </a:cubicBezTo>
                <a:cubicBezTo>
                  <a:pt x="45498" y="18216"/>
                  <a:pt x="46872" y="18137"/>
                  <a:pt x="48246" y="18137"/>
                </a:cubicBezTo>
                <a:cubicBezTo>
                  <a:pt x="48325" y="18130"/>
                  <a:pt x="48390" y="18126"/>
                  <a:pt x="48442" y="18126"/>
                </a:cubicBezTo>
                <a:close/>
                <a:moveTo>
                  <a:pt x="16709" y="18353"/>
                </a:moveTo>
                <a:cubicBezTo>
                  <a:pt x="17008" y="18353"/>
                  <a:pt x="17312" y="18373"/>
                  <a:pt x="17626" y="18412"/>
                </a:cubicBezTo>
                <a:cubicBezTo>
                  <a:pt x="17927" y="18425"/>
                  <a:pt x="18228" y="18430"/>
                  <a:pt x="18531" y="18430"/>
                </a:cubicBezTo>
                <a:cubicBezTo>
                  <a:pt x="19135" y="18430"/>
                  <a:pt x="19746" y="18412"/>
                  <a:pt x="20374" y="18412"/>
                </a:cubicBezTo>
                <a:lnTo>
                  <a:pt x="20806" y="18412"/>
                </a:lnTo>
                <a:cubicBezTo>
                  <a:pt x="20836" y="18407"/>
                  <a:pt x="20863" y="18405"/>
                  <a:pt x="20888" y="18405"/>
                </a:cubicBezTo>
                <a:cubicBezTo>
                  <a:pt x="21060" y="18405"/>
                  <a:pt x="21120" y="18521"/>
                  <a:pt x="21120" y="18726"/>
                </a:cubicBezTo>
                <a:lnTo>
                  <a:pt x="21120" y="21082"/>
                </a:lnTo>
                <a:cubicBezTo>
                  <a:pt x="21120" y="21317"/>
                  <a:pt x="21081" y="21435"/>
                  <a:pt x="20806" y="21435"/>
                </a:cubicBezTo>
                <a:cubicBezTo>
                  <a:pt x="20538" y="21422"/>
                  <a:pt x="20269" y="21416"/>
                  <a:pt x="20001" y="21416"/>
                </a:cubicBezTo>
                <a:cubicBezTo>
                  <a:pt x="18659" y="21416"/>
                  <a:pt x="17312" y="21553"/>
                  <a:pt x="15938" y="21553"/>
                </a:cubicBezTo>
                <a:cubicBezTo>
                  <a:pt x="15506" y="21553"/>
                  <a:pt x="15506" y="21474"/>
                  <a:pt x="15506" y="21121"/>
                </a:cubicBezTo>
                <a:lnTo>
                  <a:pt x="15506" y="19982"/>
                </a:lnTo>
                <a:cubicBezTo>
                  <a:pt x="15506" y="19590"/>
                  <a:pt x="15506" y="19158"/>
                  <a:pt x="15506" y="18726"/>
                </a:cubicBezTo>
                <a:cubicBezTo>
                  <a:pt x="15506" y="18530"/>
                  <a:pt x="15585" y="18412"/>
                  <a:pt x="15820" y="18412"/>
                </a:cubicBezTo>
                <a:cubicBezTo>
                  <a:pt x="16115" y="18373"/>
                  <a:pt x="16409" y="18353"/>
                  <a:pt x="16709" y="18353"/>
                </a:cubicBezTo>
                <a:close/>
                <a:moveTo>
                  <a:pt x="14682" y="14958"/>
                </a:moveTo>
                <a:cubicBezTo>
                  <a:pt x="14682" y="15743"/>
                  <a:pt x="14760" y="16410"/>
                  <a:pt x="14682" y="17117"/>
                </a:cubicBezTo>
                <a:cubicBezTo>
                  <a:pt x="14564" y="18412"/>
                  <a:pt x="14564" y="19668"/>
                  <a:pt x="14564" y="20964"/>
                </a:cubicBezTo>
                <a:cubicBezTo>
                  <a:pt x="14564" y="21121"/>
                  <a:pt x="14603" y="21278"/>
                  <a:pt x="14564" y="21396"/>
                </a:cubicBezTo>
                <a:cubicBezTo>
                  <a:pt x="14564" y="21553"/>
                  <a:pt x="14486" y="21631"/>
                  <a:pt x="14368" y="21631"/>
                </a:cubicBezTo>
                <a:cubicBezTo>
                  <a:pt x="14093" y="21670"/>
                  <a:pt x="13858" y="21749"/>
                  <a:pt x="13622" y="21827"/>
                </a:cubicBezTo>
                <a:cubicBezTo>
                  <a:pt x="13544" y="20885"/>
                  <a:pt x="13701" y="19943"/>
                  <a:pt x="13701" y="19079"/>
                </a:cubicBezTo>
                <a:cubicBezTo>
                  <a:pt x="13740" y="18216"/>
                  <a:pt x="13858" y="17352"/>
                  <a:pt x="13858" y="16489"/>
                </a:cubicBezTo>
                <a:cubicBezTo>
                  <a:pt x="13818" y="16057"/>
                  <a:pt x="13975" y="15625"/>
                  <a:pt x="14289" y="15311"/>
                </a:cubicBezTo>
                <a:cubicBezTo>
                  <a:pt x="14407" y="15232"/>
                  <a:pt x="14446" y="15075"/>
                  <a:pt x="14682" y="14958"/>
                </a:cubicBezTo>
                <a:close/>
                <a:moveTo>
                  <a:pt x="50955" y="16960"/>
                </a:moveTo>
                <a:cubicBezTo>
                  <a:pt x="51465" y="17431"/>
                  <a:pt x="51936" y="17706"/>
                  <a:pt x="51975" y="18491"/>
                </a:cubicBezTo>
                <a:cubicBezTo>
                  <a:pt x="52015" y="19590"/>
                  <a:pt x="51975" y="20650"/>
                  <a:pt x="52015" y="21749"/>
                </a:cubicBezTo>
                <a:cubicBezTo>
                  <a:pt x="52015" y="22024"/>
                  <a:pt x="51936" y="22181"/>
                  <a:pt x="51661" y="22181"/>
                </a:cubicBezTo>
                <a:cubicBezTo>
                  <a:pt x="51387" y="22181"/>
                  <a:pt x="51230" y="22141"/>
                  <a:pt x="51190" y="21788"/>
                </a:cubicBezTo>
                <a:cubicBezTo>
                  <a:pt x="51112" y="21199"/>
                  <a:pt x="51073" y="20610"/>
                  <a:pt x="51073" y="20022"/>
                </a:cubicBezTo>
                <a:cubicBezTo>
                  <a:pt x="51033" y="19040"/>
                  <a:pt x="51033" y="18059"/>
                  <a:pt x="50916" y="16960"/>
                </a:cubicBezTo>
                <a:close/>
                <a:moveTo>
                  <a:pt x="49581" y="11817"/>
                </a:moveTo>
                <a:cubicBezTo>
                  <a:pt x="51230" y="13819"/>
                  <a:pt x="53153" y="15507"/>
                  <a:pt x="55312" y="16881"/>
                </a:cubicBezTo>
                <a:cubicBezTo>
                  <a:pt x="57275" y="18216"/>
                  <a:pt x="59434" y="19158"/>
                  <a:pt x="61711" y="19747"/>
                </a:cubicBezTo>
                <a:cubicBezTo>
                  <a:pt x="62025" y="19825"/>
                  <a:pt x="62143" y="19943"/>
                  <a:pt x="62143" y="20296"/>
                </a:cubicBezTo>
                <a:cubicBezTo>
                  <a:pt x="62104" y="20767"/>
                  <a:pt x="62143" y="21278"/>
                  <a:pt x="62104" y="21749"/>
                </a:cubicBezTo>
                <a:cubicBezTo>
                  <a:pt x="62104" y="22141"/>
                  <a:pt x="61986" y="22181"/>
                  <a:pt x="61593" y="22181"/>
                </a:cubicBezTo>
                <a:cubicBezTo>
                  <a:pt x="61083" y="22141"/>
                  <a:pt x="60573" y="22024"/>
                  <a:pt x="60101" y="21867"/>
                </a:cubicBezTo>
                <a:cubicBezTo>
                  <a:pt x="58139" y="21278"/>
                  <a:pt x="56294" y="20336"/>
                  <a:pt x="54684" y="19119"/>
                </a:cubicBezTo>
                <a:cubicBezTo>
                  <a:pt x="53192" y="18137"/>
                  <a:pt x="51818" y="16920"/>
                  <a:pt x="50680" y="15507"/>
                </a:cubicBezTo>
                <a:cubicBezTo>
                  <a:pt x="50523" y="15311"/>
                  <a:pt x="50366" y="15115"/>
                  <a:pt x="50209" y="14918"/>
                </a:cubicBezTo>
                <a:cubicBezTo>
                  <a:pt x="49424" y="14055"/>
                  <a:pt x="49424" y="13034"/>
                  <a:pt x="49581" y="11817"/>
                </a:cubicBezTo>
                <a:close/>
                <a:moveTo>
                  <a:pt x="54174" y="19825"/>
                </a:moveTo>
                <a:cubicBezTo>
                  <a:pt x="54292" y="19904"/>
                  <a:pt x="54449" y="19982"/>
                  <a:pt x="54566" y="20022"/>
                </a:cubicBezTo>
                <a:cubicBezTo>
                  <a:pt x="55469" y="20375"/>
                  <a:pt x="55508" y="21121"/>
                  <a:pt x="55430" y="21906"/>
                </a:cubicBezTo>
                <a:cubicBezTo>
                  <a:pt x="55391" y="22024"/>
                  <a:pt x="55430" y="22181"/>
                  <a:pt x="55312" y="22181"/>
                </a:cubicBezTo>
                <a:cubicBezTo>
                  <a:pt x="55136" y="22200"/>
                  <a:pt x="54969" y="22210"/>
                  <a:pt x="54807" y="22210"/>
                </a:cubicBezTo>
                <a:cubicBezTo>
                  <a:pt x="54645" y="22210"/>
                  <a:pt x="54488" y="22200"/>
                  <a:pt x="54331" y="22181"/>
                </a:cubicBezTo>
                <a:cubicBezTo>
                  <a:pt x="54174" y="22141"/>
                  <a:pt x="54174" y="22024"/>
                  <a:pt x="54174" y="21906"/>
                </a:cubicBezTo>
                <a:lnTo>
                  <a:pt x="54174" y="19825"/>
                </a:lnTo>
                <a:close/>
                <a:moveTo>
                  <a:pt x="52614" y="18575"/>
                </a:moveTo>
                <a:cubicBezTo>
                  <a:pt x="52923" y="18770"/>
                  <a:pt x="53156" y="18964"/>
                  <a:pt x="53428" y="19197"/>
                </a:cubicBezTo>
                <a:cubicBezTo>
                  <a:pt x="53546" y="19276"/>
                  <a:pt x="53546" y="19433"/>
                  <a:pt x="53546" y="19590"/>
                </a:cubicBezTo>
                <a:cubicBezTo>
                  <a:pt x="53624" y="20336"/>
                  <a:pt x="53663" y="21121"/>
                  <a:pt x="53624" y="21867"/>
                </a:cubicBezTo>
                <a:cubicBezTo>
                  <a:pt x="53624" y="22102"/>
                  <a:pt x="53546" y="22220"/>
                  <a:pt x="53310" y="22220"/>
                </a:cubicBezTo>
                <a:cubicBezTo>
                  <a:pt x="53153" y="22181"/>
                  <a:pt x="52996" y="22181"/>
                  <a:pt x="52839" y="22181"/>
                </a:cubicBezTo>
                <a:cubicBezTo>
                  <a:pt x="52682" y="22181"/>
                  <a:pt x="52525" y="22063"/>
                  <a:pt x="52564" y="21906"/>
                </a:cubicBezTo>
                <a:cubicBezTo>
                  <a:pt x="52604" y="20807"/>
                  <a:pt x="52486" y="19708"/>
                  <a:pt x="52564" y="18608"/>
                </a:cubicBezTo>
                <a:cubicBezTo>
                  <a:pt x="52564" y="18608"/>
                  <a:pt x="52586" y="18587"/>
                  <a:pt x="52614" y="18575"/>
                </a:cubicBezTo>
                <a:close/>
                <a:moveTo>
                  <a:pt x="56058" y="21082"/>
                </a:moveTo>
                <a:lnTo>
                  <a:pt x="58099" y="22141"/>
                </a:lnTo>
                <a:cubicBezTo>
                  <a:pt x="58052" y="22283"/>
                  <a:pt x="57977" y="22311"/>
                  <a:pt x="57899" y="22311"/>
                </a:cubicBezTo>
                <a:cubicBezTo>
                  <a:pt x="57847" y="22311"/>
                  <a:pt x="57793" y="22298"/>
                  <a:pt x="57746" y="22298"/>
                </a:cubicBezTo>
                <a:lnTo>
                  <a:pt x="56568" y="22298"/>
                </a:lnTo>
                <a:cubicBezTo>
                  <a:pt x="56058" y="22259"/>
                  <a:pt x="55901" y="22063"/>
                  <a:pt x="55940" y="21592"/>
                </a:cubicBezTo>
                <a:cubicBezTo>
                  <a:pt x="55980" y="21396"/>
                  <a:pt x="56019" y="21239"/>
                  <a:pt x="56058" y="21082"/>
                </a:cubicBezTo>
                <a:close/>
                <a:moveTo>
                  <a:pt x="13308" y="16449"/>
                </a:moveTo>
                <a:lnTo>
                  <a:pt x="13426" y="16528"/>
                </a:lnTo>
                <a:cubicBezTo>
                  <a:pt x="13426" y="17234"/>
                  <a:pt x="13387" y="17980"/>
                  <a:pt x="13308" y="18687"/>
                </a:cubicBezTo>
                <a:cubicBezTo>
                  <a:pt x="13229" y="19825"/>
                  <a:pt x="13112" y="20925"/>
                  <a:pt x="13072" y="22024"/>
                </a:cubicBezTo>
                <a:cubicBezTo>
                  <a:pt x="13103" y="22358"/>
                  <a:pt x="12827" y="22599"/>
                  <a:pt x="12519" y="22599"/>
                </a:cubicBezTo>
                <a:cubicBezTo>
                  <a:pt x="12429" y="22599"/>
                  <a:pt x="12337" y="22578"/>
                  <a:pt x="12248" y="22534"/>
                </a:cubicBezTo>
                <a:cubicBezTo>
                  <a:pt x="12052" y="22456"/>
                  <a:pt x="12130" y="22298"/>
                  <a:pt x="12130" y="22141"/>
                </a:cubicBezTo>
                <a:lnTo>
                  <a:pt x="12130" y="20100"/>
                </a:lnTo>
                <a:lnTo>
                  <a:pt x="12130" y="18059"/>
                </a:lnTo>
                <a:cubicBezTo>
                  <a:pt x="12130" y="17863"/>
                  <a:pt x="12091" y="17706"/>
                  <a:pt x="12209" y="17548"/>
                </a:cubicBezTo>
                <a:lnTo>
                  <a:pt x="13308" y="16449"/>
                </a:lnTo>
                <a:close/>
                <a:moveTo>
                  <a:pt x="11620" y="18098"/>
                </a:moveTo>
                <a:cubicBezTo>
                  <a:pt x="11620" y="19590"/>
                  <a:pt x="11659" y="20885"/>
                  <a:pt x="11581" y="22220"/>
                </a:cubicBezTo>
                <a:cubicBezTo>
                  <a:pt x="11541" y="22495"/>
                  <a:pt x="11424" y="22573"/>
                  <a:pt x="11227" y="22613"/>
                </a:cubicBezTo>
                <a:cubicBezTo>
                  <a:pt x="11188" y="22652"/>
                  <a:pt x="11149" y="22652"/>
                  <a:pt x="11070" y="22652"/>
                </a:cubicBezTo>
                <a:cubicBezTo>
                  <a:pt x="10723" y="22664"/>
                  <a:pt x="10497" y="22690"/>
                  <a:pt x="10349" y="22690"/>
                </a:cubicBezTo>
                <a:cubicBezTo>
                  <a:pt x="10013" y="22690"/>
                  <a:pt x="10089" y="22552"/>
                  <a:pt x="10089" y="21788"/>
                </a:cubicBezTo>
                <a:cubicBezTo>
                  <a:pt x="10089" y="21160"/>
                  <a:pt x="10128" y="20532"/>
                  <a:pt x="10089" y="19865"/>
                </a:cubicBezTo>
                <a:cubicBezTo>
                  <a:pt x="10050" y="19472"/>
                  <a:pt x="10246" y="19079"/>
                  <a:pt x="10599" y="18883"/>
                </a:cubicBezTo>
                <a:cubicBezTo>
                  <a:pt x="10953" y="18648"/>
                  <a:pt x="11306" y="18373"/>
                  <a:pt x="11620" y="18098"/>
                </a:cubicBezTo>
                <a:close/>
                <a:moveTo>
                  <a:pt x="14721" y="11974"/>
                </a:moveTo>
                <a:lnTo>
                  <a:pt x="14760" y="13427"/>
                </a:lnTo>
                <a:cubicBezTo>
                  <a:pt x="14721" y="13544"/>
                  <a:pt x="14682" y="13662"/>
                  <a:pt x="14603" y="13741"/>
                </a:cubicBezTo>
                <a:cubicBezTo>
                  <a:pt x="14015" y="14329"/>
                  <a:pt x="13465" y="14997"/>
                  <a:pt x="12955" y="15625"/>
                </a:cubicBezTo>
                <a:cubicBezTo>
                  <a:pt x="12248" y="16489"/>
                  <a:pt x="11424" y="17274"/>
                  <a:pt x="10521" y="17941"/>
                </a:cubicBezTo>
                <a:cubicBezTo>
                  <a:pt x="8794" y="19354"/>
                  <a:pt x="6870" y="20571"/>
                  <a:pt x="4829" y="21474"/>
                </a:cubicBezTo>
                <a:cubicBezTo>
                  <a:pt x="3769" y="21945"/>
                  <a:pt x="2670" y="22298"/>
                  <a:pt x="1531" y="22613"/>
                </a:cubicBezTo>
                <a:cubicBezTo>
                  <a:pt x="1413" y="22652"/>
                  <a:pt x="1335" y="22652"/>
                  <a:pt x="1217" y="22691"/>
                </a:cubicBezTo>
                <a:cubicBezTo>
                  <a:pt x="1112" y="22700"/>
                  <a:pt x="1030" y="22707"/>
                  <a:pt x="966" y="22707"/>
                </a:cubicBezTo>
                <a:cubicBezTo>
                  <a:pt x="746" y="22707"/>
                  <a:pt x="746" y="22625"/>
                  <a:pt x="746" y="22259"/>
                </a:cubicBezTo>
                <a:cubicBezTo>
                  <a:pt x="707" y="21749"/>
                  <a:pt x="746" y="21278"/>
                  <a:pt x="903" y="20767"/>
                </a:cubicBezTo>
                <a:cubicBezTo>
                  <a:pt x="1099" y="20296"/>
                  <a:pt x="1727" y="20336"/>
                  <a:pt x="2159" y="20139"/>
                </a:cubicBezTo>
                <a:cubicBezTo>
                  <a:pt x="4436" y="19315"/>
                  <a:pt x="6595" y="18216"/>
                  <a:pt x="8637" y="16960"/>
                </a:cubicBezTo>
                <a:cubicBezTo>
                  <a:pt x="10874" y="15586"/>
                  <a:pt x="12915" y="13898"/>
                  <a:pt x="14721" y="11974"/>
                </a:cubicBezTo>
                <a:close/>
                <a:moveTo>
                  <a:pt x="9618" y="19668"/>
                </a:moveTo>
                <a:cubicBezTo>
                  <a:pt x="9618" y="20650"/>
                  <a:pt x="9657" y="21553"/>
                  <a:pt x="9618" y="22456"/>
                </a:cubicBezTo>
                <a:cubicBezTo>
                  <a:pt x="9657" y="22573"/>
                  <a:pt x="9579" y="22652"/>
                  <a:pt x="9461" y="22691"/>
                </a:cubicBezTo>
                <a:cubicBezTo>
                  <a:pt x="9237" y="22766"/>
                  <a:pt x="9013" y="22793"/>
                  <a:pt x="8779" y="22793"/>
                </a:cubicBezTo>
                <a:cubicBezTo>
                  <a:pt x="8644" y="22793"/>
                  <a:pt x="8505" y="22784"/>
                  <a:pt x="8362" y="22770"/>
                </a:cubicBezTo>
                <a:cubicBezTo>
                  <a:pt x="8244" y="22770"/>
                  <a:pt x="8205" y="22652"/>
                  <a:pt x="8205" y="22534"/>
                </a:cubicBezTo>
                <a:cubicBezTo>
                  <a:pt x="8205" y="22024"/>
                  <a:pt x="8165" y="21474"/>
                  <a:pt x="8126" y="21003"/>
                </a:cubicBezTo>
                <a:cubicBezTo>
                  <a:pt x="8087" y="20728"/>
                  <a:pt x="8205" y="20493"/>
                  <a:pt x="8440" y="20375"/>
                </a:cubicBezTo>
                <a:cubicBezTo>
                  <a:pt x="8833" y="20179"/>
                  <a:pt x="9186" y="19943"/>
                  <a:pt x="9618" y="19668"/>
                </a:cubicBezTo>
                <a:close/>
                <a:moveTo>
                  <a:pt x="5260" y="22181"/>
                </a:moveTo>
                <a:lnTo>
                  <a:pt x="5260" y="22181"/>
                </a:lnTo>
                <a:cubicBezTo>
                  <a:pt x="5417" y="22848"/>
                  <a:pt x="5417" y="22848"/>
                  <a:pt x="4789" y="22848"/>
                </a:cubicBezTo>
                <a:lnTo>
                  <a:pt x="3926" y="22848"/>
                </a:lnTo>
                <a:lnTo>
                  <a:pt x="3886" y="22691"/>
                </a:lnTo>
                <a:lnTo>
                  <a:pt x="5260" y="22181"/>
                </a:lnTo>
                <a:close/>
                <a:moveTo>
                  <a:pt x="7616" y="20925"/>
                </a:moveTo>
                <a:cubicBezTo>
                  <a:pt x="7616" y="21474"/>
                  <a:pt x="7734" y="21906"/>
                  <a:pt x="7734" y="22377"/>
                </a:cubicBezTo>
                <a:cubicBezTo>
                  <a:pt x="7694" y="22652"/>
                  <a:pt x="7694" y="22809"/>
                  <a:pt x="7341" y="22809"/>
                </a:cubicBezTo>
                <a:cubicBezTo>
                  <a:pt x="7270" y="22801"/>
                  <a:pt x="7198" y="22798"/>
                  <a:pt x="7125" y="22798"/>
                </a:cubicBezTo>
                <a:cubicBezTo>
                  <a:pt x="6831" y="22798"/>
                  <a:pt x="6517" y="22848"/>
                  <a:pt x="6203" y="22848"/>
                </a:cubicBezTo>
                <a:cubicBezTo>
                  <a:pt x="5967" y="22848"/>
                  <a:pt x="5849" y="22770"/>
                  <a:pt x="5849" y="22495"/>
                </a:cubicBezTo>
                <a:cubicBezTo>
                  <a:pt x="5849" y="22102"/>
                  <a:pt x="5849" y="21788"/>
                  <a:pt x="6320" y="21631"/>
                </a:cubicBezTo>
                <a:cubicBezTo>
                  <a:pt x="6752" y="21435"/>
                  <a:pt x="7184" y="21199"/>
                  <a:pt x="7616" y="20925"/>
                </a:cubicBezTo>
                <a:close/>
                <a:moveTo>
                  <a:pt x="21434" y="22259"/>
                </a:moveTo>
                <a:cubicBezTo>
                  <a:pt x="22062" y="22259"/>
                  <a:pt x="22062" y="22259"/>
                  <a:pt x="22141" y="22887"/>
                </a:cubicBezTo>
                <a:cubicBezTo>
                  <a:pt x="22180" y="23790"/>
                  <a:pt x="22101" y="24732"/>
                  <a:pt x="21944" y="25596"/>
                </a:cubicBezTo>
                <a:cubicBezTo>
                  <a:pt x="21905" y="25871"/>
                  <a:pt x="21709" y="25910"/>
                  <a:pt x="21473" y="25910"/>
                </a:cubicBezTo>
                <a:lnTo>
                  <a:pt x="19275" y="25910"/>
                </a:lnTo>
                <a:lnTo>
                  <a:pt x="14996" y="25753"/>
                </a:lnTo>
                <a:cubicBezTo>
                  <a:pt x="14878" y="25753"/>
                  <a:pt x="14760" y="25714"/>
                  <a:pt x="14564" y="25675"/>
                </a:cubicBezTo>
                <a:cubicBezTo>
                  <a:pt x="14407" y="25675"/>
                  <a:pt x="14329" y="25557"/>
                  <a:pt x="14329" y="25400"/>
                </a:cubicBezTo>
                <a:cubicBezTo>
                  <a:pt x="14368" y="24536"/>
                  <a:pt x="14368" y="23712"/>
                  <a:pt x="14368" y="22848"/>
                </a:cubicBezTo>
                <a:cubicBezTo>
                  <a:pt x="14368" y="22613"/>
                  <a:pt x="14486" y="22573"/>
                  <a:pt x="14721" y="22534"/>
                </a:cubicBezTo>
                <a:cubicBezTo>
                  <a:pt x="15349" y="22416"/>
                  <a:pt x="16017" y="22416"/>
                  <a:pt x="16684" y="22416"/>
                </a:cubicBezTo>
                <a:cubicBezTo>
                  <a:pt x="18254" y="22338"/>
                  <a:pt x="19825" y="22259"/>
                  <a:pt x="21434" y="22259"/>
                </a:cubicBezTo>
                <a:close/>
                <a:moveTo>
                  <a:pt x="49895" y="21670"/>
                </a:moveTo>
                <a:cubicBezTo>
                  <a:pt x="50405" y="21670"/>
                  <a:pt x="50523" y="21749"/>
                  <a:pt x="50523" y="22259"/>
                </a:cubicBezTo>
                <a:cubicBezTo>
                  <a:pt x="50523" y="23280"/>
                  <a:pt x="50484" y="24301"/>
                  <a:pt x="50405" y="25282"/>
                </a:cubicBezTo>
                <a:cubicBezTo>
                  <a:pt x="50366" y="25949"/>
                  <a:pt x="50209" y="26067"/>
                  <a:pt x="49542" y="26067"/>
                </a:cubicBezTo>
                <a:lnTo>
                  <a:pt x="46637" y="26067"/>
                </a:lnTo>
                <a:cubicBezTo>
                  <a:pt x="45812" y="26106"/>
                  <a:pt x="44988" y="26106"/>
                  <a:pt x="44124" y="26106"/>
                </a:cubicBezTo>
                <a:cubicBezTo>
                  <a:pt x="43889" y="26106"/>
                  <a:pt x="43653" y="26106"/>
                  <a:pt x="43378" y="26067"/>
                </a:cubicBezTo>
                <a:cubicBezTo>
                  <a:pt x="42986" y="26028"/>
                  <a:pt x="42868" y="25871"/>
                  <a:pt x="42829" y="25478"/>
                </a:cubicBezTo>
                <a:cubicBezTo>
                  <a:pt x="42711" y="24497"/>
                  <a:pt x="42672" y="23476"/>
                  <a:pt x="42711" y="22495"/>
                </a:cubicBezTo>
                <a:cubicBezTo>
                  <a:pt x="42711" y="22024"/>
                  <a:pt x="42711" y="21984"/>
                  <a:pt x="43182" y="21906"/>
                </a:cubicBezTo>
                <a:cubicBezTo>
                  <a:pt x="43535" y="21827"/>
                  <a:pt x="43889" y="21827"/>
                  <a:pt x="44242" y="21827"/>
                </a:cubicBezTo>
                <a:cubicBezTo>
                  <a:pt x="44511" y="21839"/>
                  <a:pt x="44780" y="21843"/>
                  <a:pt x="45050" y="21843"/>
                </a:cubicBezTo>
                <a:cubicBezTo>
                  <a:pt x="46665" y="21843"/>
                  <a:pt x="48280" y="21670"/>
                  <a:pt x="49895" y="21670"/>
                </a:cubicBezTo>
                <a:close/>
                <a:moveTo>
                  <a:pt x="46166" y="1"/>
                </a:moveTo>
                <a:cubicBezTo>
                  <a:pt x="45734" y="40"/>
                  <a:pt x="45773" y="393"/>
                  <a:pt x="45694" y="668"/>
                </a:cubicBezTo>
                <a:cubicBezTo>
                  <a:pt x="45420" y="1964"/>
                  <a:pt x="45184" y="3259"/>
                  <a:pt x="44909" y="4555"/>
                </a:cubicBezTo>
                <a:cubicBezTo>
                  <a:pt x="44909" y="4672"/>
                  <a:pt x="44949" y="4869"/>
                  <a:pt x="44752" y="4908"/>
                </a:cubicBezTo>
                <a:cubicBezTo>
                  <a:pt x="44556" y="4201"/>
                  <a:pt x="44438" y="3495"/>
                  <a:pt x="44203" y="2788"/>
                </a:cubicBezTo>
                <a:cubicBezTo>
                  <a:pt x="44129" y="2529"/>
                  <a:pt x="43985" y="2235"/>
                  <a:pt x="43706" y="2235"/>
                </a:cubicBezTo>
                <a:cubicBezTo>
                  <a:pt x="43689" y="2235"/>
                  <a:pt x="43671" y="2236"/>
                  <a:pt x="43653" y="2239"/>
                </a:cubicBezTo>
                <a:cubicBezTo>
                  <a:pt x="43339" y="2278"/>
                  <a:pt x="43339" y="2592"/>
                  <a:pt x="43300" y="2827"/>
                </a:cubicBezTo>
                <a:cubicBezTo>
                  <a:pt x="43104" y="4162"/>
                  <a:pt x="42868" y="5536"/>
                  <a:pt x="42672" y="6871"/>
                </a:cubicBezTo>
                <a:cubicBezTo>
                  <a:pt x="42632" y="7146"/>
                  <a:pt x="42554" y="7263"/>
                  <a:pt x="42279" y="7263"/>
                </a:cubicBezTo>
                <a:cubicBezTo>
                  <a:pt x="41808" y="7185"/>
                  <a:pt x="41337" y="7185"/>
                  <a:pt x="40905" y="7185"/>
                </a:cubicBezTo>
                <a:cubicBezTo>
                  <a:pt x="40445" y="7242"/>
                  <a:pt x="39986" y="7279"/>
                  <a:pt x="39526" y="7279"/>
                </a:cubicBezTo>
                <a:cubicBezTo>
                  <a:pt x="39357" y="7279"/>
                  <a:pt x="39189" y="7274"/>
                  <a:pt x="39021" y="7263"/>
                </a:cubicBezTo>
                <a:cubicBezTo>
                  <a:pt x="37894" y="7234"/>
                  <a:pt x="36768" y="7142"/>
                  <a:pt x="35641" y="7142"/>
                </a:cubicBezTo>
                <a:cubicBezTo>
                  <a:pt x="35237" y="7142"/>
                  <a:pt x="34832" y="7154"/>
                  <a:pt x="34428" y="7185"/>
                </a:cubicBezTo>
                <a:cubicBezTo>
                  <a:pt x="34369" y="7189"/>
                  <a:pt x="34310" y="7191"/>
                  <a:pt x="34250" y="7191"/>
                </a:cubicBezTo>
                <a:cubicBezTo>
                  <a:pt x="33715" y="7191"/>
                  <a:pt x="33164" y="7032"/>
                  <a:pt x="32740" y="6714"/>
                </a:cubicBezTo>
                <a:cubicBezTo>
                  <a:pt x="32452" y="6522"/>
                  <a:pt x="32296" y="6424"/>
                  <a:pt x="32147" y="6424"/>
                </a:cubicBezTo>
                <a:cubicBezTo>
                  <a:pt x="31991" y="6424"/>
                  <a:pt x="31844" y="6532"/>
                  <a:pt x="31562" y="6753"/>
                </a:cubicBezTo>
                <a:cubicBezTo>
                  <a:pt x="31130" y="7106"/>
                  <a:pt x="30659" y="7303"/>
                  <a:pt x="30149" y="7381"/>
                </a:cubicBezTo>
                <a:cubicBezTo>
                  <a:pt x="29622" y="7409"/>
                  <a:pt x="29114" y="7437"/>
                  <a:pt x="28598" y="7437"/>
                </a:cubicBezTo>
                <a:cubicBezTo>
                  <a:pt x="28384" y="7437"/>
                  <a:pt x="28169" y="7432"/>
                  <a:pt x="27951" y="7420"/>
                </a:cubicBezTo>
                <a:lnTo>
                  <a:pt x="22337" y="7420"/>
                </a:lnTo>
                <a:cubicBezTo>
                  <a:pt x="21866" y="7420"/>
                  <a:pt x="21866" y="7420"/>
                  <a:pt x="21866" y="6989"/>
                </a:cubicBezTo>
                <a:cubicBezTo>
                  <a:pt x="21866" y="5889"/>
                  <a:pt x="21827" y="4751"/>
                  <a:pt x="21709" y="3652"/>
                </a:cubicBezTo>
                <a:cubicBezTo>
                  <a:pt x="21670" y="3181"/>
                  <a:pt x="21630" y="2749"/>
                  <a:pt x="21552" y="2278"/>
                </a:cubicBezTo>
                <a:cubicBezTo>
                  <a:pt x="21552" y="2082"/>
                  <a:pt x="21473" y="1846"/>
                  <a:pt x="21199" y="1807"/>
                </a:cubicBezTo>
                <a:cubicBezTo>
                  <a:pt x="21166" y="1803"/>
                  <a:pt x="21136" y="1801"/>
                  <a:pt x="21107" y="1801"/>
                </a:cubicBezTo>
                <a:cubicBezTo>
                  <a:pt x="20860" y="1801"/>
                  <a:pt x="20755" y="1949"/>
                  <a:pt x="20649" y="2160"/>
                </a:cubicBezTo>
                <a:cubicBezTo>
                  <a:pt x="20492" y="2474"/>
                  <a:pt x="20335" y="2788"/>
                  <a:pt x="20178" y="3141"/>
                </a:cubicBezTo>
                <a:cubicBezTo>
                  <a:pt x="20139" y="3259"/>
                  <a:pt x="20099" y="3416"/>
                  <a:pt x="19942" y="3455"/>
                </a:cubicBezTo>
                <a:cubicBezTo>
                  <a:pt x="19903" y="3416"/>
                  <a:pt x="19864" y="3338"/>
                  <a:pt x="19864" y="3259"/>
                </a:cubicBezTo>
                <a:cubicBezTo>
                  <a:pt x="19746" y="2435"/>
                  <a:pt x="19550" y="1571"/>
                  <a:pt x="19314" y="786"/>
                </a:cubicBezTo>
                <a:cubicBezTo>
                  <a:pt x="19275" y="551"/>
                  <a:pt x="19196" y="276"/>
                  <a:pt x="18882" y="276"/>
                </a:cubicBezTo>
                <a:cubicBezTo>
                  <a:pt x="18529" y="276"/>
                  <a:pt x="18451" y="551"/>
                  <a:pt x="18372" y="786"/>
                </a:cubicBezTo>
                <a:lnTo>
                  <a:pt x="17940" y="2082"/>
                </a:lnTo>
                <a:lnTo>
                  <a:pt x="17234" y="3966"/>
                </a:lnTo>
                <a:lnTo>
                  <a:pt x="17116" y="3966"/>
                </a:lnTo>
                <a:cubicBezTo>
                  <a:pt x="17077" y="3534"/>
                  <a:pt x="16998" y="3102"/>
                  <a:pt x="16920" y="2670"/>
                </a:cubicBezTo>
                <a:cubicBezTo>
                  <a:pt x="16880" y="2435"/>
                  <a:pt x="16841" y="2199"/>
                  <a:pt x="16763" y="1964"/>
                </a:cubicBezTo>
                <a:cubicBezTo>
                  <a:pt x="16723" y="1767"/>
                  <a:pt x="16566" y="1650"/>
                  <a:pt x="16409" y="1650"/>
                </a:cubicBezTo>
                <a:cubicBezTo>
                  <a:pt x="16213" y="1650"/>
                  <a:pt x="16095" y="1767"/>
                  <a:pt x="16017" y="1924"/>
                </a:cubicBezTo>
                <a:cubicBezTo>
                  <a:pt x="16017" y="2003"/>
                  <a:pt x="15938" y="2082"/>
                  <a:pt x="15938" y="2160"/>
                </a:cubicBezTo>
                <a:cubicBezTo>
                  <a:pt x="15663" y="3024"/>
                  <a:pt x="15389" y="3887"/>
                  <a:pt x="15114" y="4751"/>
                </a:cubicBezTo>
                <a:cubicBezTo>
                  <a:pt x="14918" y="5418"/>
                  <a:pt x="14800" y="6046"/>
                  <a:pt x="14839" y="6714"/>
                </a:cubicBezTo>
                <a:lnTo>
                  <a:pt x="14839" y="10090"/>
                </a:lnTo>
                <a:cubicBezTo>
                  <a:pt x="14839" y="10365"/>
                  <a:pt x="14760" y="10679"/>
                  <a:pt x="14564" y="10914"/>
                </a:cubicBezTo>
                <a:cubicBezTo>
                  <a:pt x="13936" y="11739"/>
                  <a:pt x="13229" y="12484"/>
                  <a:pt x="12484" y="13191"/>
                </a:cubicBezTo>
                <a:cubicBezTo>
                  <a:pt x="9736" y="15625"/>
                  <a:pt x="6634" y="17352"/>
                  <a:pt x="3376" y="18844"/>
                </a:cubicBezTo>
                <a:cubicBezTo>
                  <a:pt x="2552" y="19236"/>
                  <a:pt x="1767" y="19551"/>
                  <a:pt x="903" y="19786"/>
                </a:cubicBezTo>
                <a:cubicBezTo>
                  <a:pt x="510" y="19904"/>
                  <a:pt x="118" y="20100"/>
                  <a:pt x="79" y="20571"/>
                </a:cubicBezTo>
                <a:cubicBezTo>
                  <a:pt x="0" y="21356"/>
                  <a:pt x="0" y="22102"/>
                  <a:pt x="79" y="22887"/>
                </a:cubicBezTo>
                <a:cubicBezTo>
                  <a:pt x="118" y="23437"/>
                  <a:pt x="314" y="23594"/>
                  <a:pt x="903" y="23594"/>
                </a:cubicBezTo>
                <a:lnTo>
                  <a:pt x="6046" y="23594"/>
                </a:lnTo>
                <a:cubicBezTo>
                  <a:pt x="6752" y="23594"/>
                  <a:pt x="7420" y="23594"/>
                  <a:pt x="8126" y="23515"/>
                </a:cubicBezTo>
                <a:cubicBezTo>
                  <a:pt x="9775" y="23398"/>
                  <a:pt x="11424" y="23319"/>
                  <a:pt x="13072" y="23319"/>
                </a:cubicBezTo>
                <a:cubicBezTo>
                  <a:pt x="13544" y="23319"/>
                  <a:pt x="13544" y="23319"/>
                  <a:pt x="13544" y="23790"/>
                </a:cubicBezTo>
                <a:lnTo>
                  <a:pt x="13544" y="25714"/>
                </a:lnTo>
                <a:cubicBezTo>
                  <a:pt x="13504" y="26106"/>
                  <a:pt x="13818" y="26499"/>
                  <a:pt x="14211" y="26538"/>
                </a:cubicBezTo>
                <a:cubicBezTo>
                  <a:pt x="14564" y="26617"/>
                  <a:pt x="14957" y="26695"/>
                  <a:pt x="15349" y="26695"/>
                </a:cubicBezTo>
                <a:lnTo>
                  <a:pt x="20688" y="26695"/>
                </a:lnTo>
                <a:cubicBezTo>
                  <a:pt x="21159" y="26695"/>
                  <a:pt x="21670" y="26656"/>
                  <a:pt x="22141" y="26577"/>
                </a:cubicBezTo>
                <a:cubicBezTo>
                  <a:pt x="22494" y="26538"/>
                  <a:pt x="22769" y="26224"/>
                  <a:pt x="22769" y="25871"/>
                </a:cubicBezTo>
                <a:cubicBezTo>
                  <a:pt x="22847" y="25439"/>
                  <a:pt x="22965" y="25007"/>
                  <a:pt x="22965" y="24575"/>
                </a:cubicBezTo>
                <a:cubicBezTo>
                  <a:pt x="23044" y="23829"/>
                  <a:pt x="23083" y="23123"/>
                  <a:pt x="23044" y="22416"/>
                </a:cubicBezTo>
                <a:cubicBezTo>
                  <a:pt x="23044" y="21984"/>
                  <a:pt x="22769" y="21631"/>
                  <a:pt x="22337" y="21592"/>
                </a:cubicBezTo>
                <a:cubicBezTo>
                  <a:pt x="22062" y="21513"/>
                  <a:pt x="21984" y="21396"/>
                  <a:pt x="21984" y="21121"/>
                </a:cubicBezTo>
                <a:cubicBezTo>
                  <a:pt x="22023" y="19982"/>
                  <a:pt x="21866" y="18805"/>
                  <a:pt x="21866" y="17666"/>
                </a:cubicBezTo>
                <a:cubicBezTo>
                  <a:pt x="21905" y="16096"/>
                  <a:pt x="22023" y="14565"/>
                  <a:pt x="21984" y="12995"/>
                </a:cubicBezTo>
                <a:cubicBezTo>
                  <a:pt x="21944" y="12013"/>
                  <a:pt x="21944" y="12053"/>
                  <a:pt x="22965" y="11974"/>
                </a:cubicBezTo>
                <a:cubicBezTo>
                  <a:pt x="23554" y="11935"/>
                  <a:pt x="24143" y="11926"/>
                  <a:pt x="24732" y="11926"/>
                </a:cubicBezTo>
                <a:cubicBezTo>
                  <a:pt x="25203" y="11926"/>
                  <a:pt x="25674" y="11932"/>
                  <a:pt x="26145" y="11932"/>
                </a:cubicBezTo>
                <a:cubicBezTo>
                  <a:pt x="26851" y="11932"/>
                  <a:pt x="27558" y="11919"/>
                  <a:pt x="28265" y="11856"/>
                </a:cubicBezTo>
                <a:cubicBezTo>
                  <a:pt x="29442" y="11817"/>
                  <a:pt x="30581" y="11817"/>
                  <a:pt x="31758" y="11817"/>
                </a:cubicBezTo>
                <a:lnTo>
                  <a:pt x="38314" y="11817"/>
                </a:lnTo>
                <a:cubicBezTo>
                  <a:pt x="38942" y="11817"/>
                  <a:pt x="39610" y="11778"/>
                  <a:pt x="40238" y="11739"/>
                </a:cubicBezTo>
                <a:cubicBezTo>
                  <a:pt x="40944" y="11660"/>
                  <a:pt x="41690" y="11699"/>
                  <a:pt x="42397" y="11660"/>
                </a:cubicBezTo>
                <a:cubicBezTo>
                  <a:pt x="42632" y="11660"/>
                  <a:pt x="42711" y="11817"/>
                  <a:pt x="42711" y="11974"/>
                </a:cubicBezTo>
                <a:lnTo>
                  <a:pt x="42711" y="12406"/>
                </a:lnTo>
                <a:cubicBezTo>
                  <a:pt x="42672" y="13544"/>
                  <a:pt x="42789" y="14722"/>
                  <a:pt x="42829" y="15860"/>
                </a:cubicBezTo>
                <a:cubicBezTo>
                  <a:pt x="42868" y="16371"/>
                  <a:pt x="42868" y="16803"/>
                  <a:pt x="42868" y="17313"/>
                </a:cubicBezTo>
                <a:cubicBezTo>
                  <a:pt x="42946" y="18451"/>
                  <a:pt x="42986" y="19590"/>
                  <a:pt x="43064" y="20728"/>
                </a:cubicBezTo>
                <a:cubicBezTo>
                  <a:pt x="43104" y="20964"/>
                  <a:pt x="43025" y="21082"/>
                  <a:pt x="42750" y="21121"/>
                </a:cubicBezTo>
                <a:cubicBezTo>
                  <a:pt x="42044" y="21239"/>
                  <a:pt x="41847" y="21513"/>
                  <a:pt x="41847" y="22220"/>
                </a:cubicBezTo>
                <a:cubicBezTo>
                  <a:pt x="41808" y="22691"/>
                  <a:pt x="41847" y="23201"/>
                  <a:pt x="41887" y="23672"/>
                </a:cubicBezTo>
                <a:cubicBezTo>
                  <a:pt x="41926" y="24497"/>
                  <a:pt x="42004" y="25360"/>
                  <a:pt x="42122" y="26185"/>
                </a:cubicBezTo>
                <a:cubicBezTo>
                  <a:pt x="42122" y="26538"/>
                  <a:pt x="42397" y="26813"/>
                  <a:pt x="42750" y="26852"/>
                </a:cubicBezTo>
                <a:cubicBezTo>
                  <a:pt x="43221" y="26891"/>
                  <a:pt x="43692" y="26931"/>
                  <a:pt x="44203" y="26970"/>
                </a:cubicBezTo>
                <a:cubicBezTo>
                  <a:pt x="45680" y="26937"/>
                  <a:pt x="47156" y="26795"/>
                  <a:pt x="48633" y="26795"/>
                </a:cubicBezTo>
                <a:cubicBezTo>
                  <a:pt x="48923" y="26795"/>
                  <a:pt x="49213" y="26800"/>
                  <a:pt x="49502" y="26813"/>
                </a:cubicBezTo>
                <a:cubicBezTo>
                  <a:pt x="49659" y="26813"/>
                  <a:pt x="49856" y="26774"/>
                  <a:pt x="50052" y="26734"/>
                </a:cubicBezTo>
                <a:cubicBezTo>
                  <a:pt x="50837" y="26617"/>
                  <a:pt x="51033" y="26420"/>
                  <a:pt x="51190" y="25675"/>
                </a:cubicBezTo>
                <a:cubicBezTo>
                  <a:pt x="51190" y="25518"/>
                  <a:pt x="51230" y="25360"/>
                  <a:pt x="51230" y="25243"/>
                </a:cubicBezTo>
                <a:cubicBezTo>
                  <a:pt x="51308" y="24536"/>
                  <a:pt x="51308" y="23869"/>
                  <a:pt x="51308" y="23201"/>
                </a:cubicBezTo>
                <a:cubicBezTo>
                  <a:pt x="51308" y="22770"/>
                  <a:pt x="51347" y="22730"/>
                  <a:pt x="51779" y="22691"/>
                </a:cubicBezTo>
                <a:lnTo>
                  <a:pt x="52132" y="22691"/>
                </a:lnTo>
                <a:cubicBezTo>
                  <a:pt x="52721" y="22730"/>
                  <a:pt x="53349" y="22770"/>
                  <a:pt x="53938" y="22770"/>
                </a:cubicBezTo>
                <a:cubicBezTo>
                  <a:pt x="55351" y="22809"/>
                  <a:pt x="56765" y="22809"/>
                  <a:pt x="58178" y="22809"/>
                </a:cubicBezTo>
                <a:cubicBezTo>
                  <a:pt x="58348" y="22802"/>
                  <a:pt x="58518" y="22799"/>
                  <a:pt x="58688" y="22799"/>
                </a:cubicBezTo>
                <a:cubicBezTo>
                  <a:pt x="59538" y="22799"/>
                  <a:pt x="60383" y="22881"/>
                  <a:pt x="61201" y="23044"/>
                </a:cubicBezTo>
                <a:cubicBezTo>
                  <a:pt x="61338" y="23064"/>
                  <a:pt x="61475" y="23074"/>
                  <a:pt x="61613" y="23074"/>
                </a:cubicBezTo>
                <a:cubicBezTo>
                  <a:pt x="61750" y="23074"/>
                  <a:pt x="61888" y="23064"/>
                  <a:pt x="62025" y="23044"/>
                </a:cubicBezTo>
                <a:cubicBezTo>
                  <a:pt x="62457" y="23005"/>
                  <a:pt x="62614" y="22848"/>
                  <a:pt x="62653" y="22377"/>
                </a:cubicBezTo>
                <a:cubicBezTo>
                  <a:pt x="62732" y="21710"/>
                  <a:pt x="62732" y="21003"/>
                  <a:pt x="62732" y="20336"/>
                </a:cubicBezTo>
                <a:cubicBezTo>
                  <a:pt x="62810" y="19315"/>
                  <a:pt x="62692" y="19236"/>
                  <a:pt x="61711" y="18962"/>
                </a:cubicBezTo>
                <a:lnTo>
                  <a:pt x="61672" y="18962"/>
                </a:lnTo>
                <a:cubicBezTo>
                  <a:pt x="59787" y="18491"/>
                  <a:pt x="58021" y="17745"/>
                  <a:pt x="56411" y="16724"/>
                </a:cubicBezTo>
                <a:cubicBezTo>
                  <a:pt x="53938" y="15232"/>
                  <a:pt x="51740" y="13309"/>
                  <a:pt x="49934" y="11071"/>
                </a:cubicBezTo>
                <a:cubicBezTo>
                  <a:pt x="49620" y="10757"/>
                  <a:pt x="49502" y="10325"/>
                  <a:pt x="49502" y="9894"/>
                </a:cubicBezTo>
                <a:cubicBezTo>
                  <a:pt x="49542" y="8716"/>
                  <a:pt x="49542" y="7538"/>
                  <a:pt x="49620" y="6360"/>
                </a:cubicBezTo>
                <a:cubicBezTo>
                  <a:pt x="49581" y="5379"/>
                  <a:pt x="49502" y="4437"/>
                  <a:pt x="49345" y="3495"/>
                </a:cubicBezTo>
                <a:cubicBezTo>
                  <a:pt x="49306" y="3063"/>
                  <a:pt x="49188" y="2592"/>
                  <a:pt x="49031" y="2199"/>
                </a:cubicBezTo>
                <a:cubicBezTo>
                  <a:pt x="48913" y="1964"/>
                  <a:pt x="48835" y="1767"/>
                  <a:pt x="48521" y="1767"/>
                </a:cubicBezTo>
                <a:cubicBezTo>
                  <a:pt x="48246" y="1767"/>
                  <a:pt x="48128" y="1964"/>
                  <a:pt x="48050" y="2160"/>
                </a:cubicBezTo>
                <a:cubicBezTo>
                  <a:pt x="47893" y="2631"/>
                  <a:pt x="47775" y="3102"/>
                  <a:pt x="47618" y="3534"/>
                </a:cubicBezTo>
                <a:cubicBezTo>
                  <a:pt x="47539" y="3887"/>
                  <a:pt x="47422" y="4241"/>
                  <a:pt x="47304" y="4555"/>
                </a:cubicBezTo>
                <a:cubicBezTo>
                  <a:pt x="47186" y="4476"/>
                  <a:pt x="47147" y="4319"/>
                  <a:pt x="47186" y="4201"/>
                </a:cubicBezTo>
                <a:cubicBezTo>
                  <a:pt x="46990" y="3024"/>
                  <a:pt x="46833" y="1846"/>
                  <a:pt x="46637" y="668"/>
                </a:cubicBezTo>
                <a:cubicBezTo>
                  <a:pt x="46558" y="158"/>
                  <a:pt x="46401" y="1"/>
                  <a:pt x="46166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3"/>
          <p:cNvSpPr txBox="1"/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Test methods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17" name="Google Shape;717;p3"/>
          <p:cNvSpPr/>
          <p:nvPr/>
        </p:nvSpPr>
        <p:spPr>
          <a:xfrm>
            <a:off x="706575" y="1361200"/>
            <a:ext cx="1797600" cy="30627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8" name="Google Shape;718;p3"/>
          <p:cNvSpPr txBox="1"/>
          <p:nvPr/>
        </p:nvSpPr>
        <p:spPr>
          <a:xfrm>
            <a:off x="810475" y="3557303"/>
            <a:ext cx="16107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9" name="Google Shape;719;p3"/>
          <p:cNvSpPr/>
          <p:nvPr/>
        </p:nvSpPr>
        <p:spPr>
          <a:xfrm>
            <a:off x="3532900" y="1360350"/>
            <a:ext cx="1797600" cy="30627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0" name="Google Shape;720;p3"/>
          <p:cNvSpPr txBox="1"/>
          <p:nvPr/>
        </p:nvSpPr>
        <p:spPr>
          <a:xfrm>
            <a:off x="3636800" y="3556611"/>
            <a:ext cx="16107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1" name="Google Shape;721;p3"/>
          <p:cNvSpPr/>
          <p:nvPr/>
        </p:nvSpPr>
        <p:spPr>
          <a:xfrm>
            <a:off x="6442225" y="1359507"/>
            <a:ext cx="1797600" cy="30627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3"/>
          <p:cNvSpPr txBox="1"/>
          <p:nvPr/>
        </p:nvSpPr>
        <p:spPr>
          <a:xfrm>
            <a:off x="6546125" y="3555924"/>
            <a:ext cx="16107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3" name="Google Shape;723;p3"/>
          <p:cNvSpPr txBox="1"/>
          <p:nvPr/>
        </p:nvSpPr>
        <p:spPr>
          <a:xfrm>
            <a:off x="642325" y="2833500"/>
            <a:ext cx="1861800" cy="5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lang="en" sz="21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Black box</a:t>
            </a:r>
            <a:endParaRPr b="1" i="0" sz="21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24" name="Google Shape;724;p3"/>
          <p:cNvSpPr txBox="1"/>
          <p:nvPr/>
        </p:nvSpPr>
        <p:spPr>
          <a:xfrm>
            <a:off x="3342500" y="2827775"/>
            <a:ext cx="2083500" cy="9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lang="en" sz="17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Manual functional testing</a:t>
            </a:r>
            <a:endParaRPr b="1" i="0" sz="17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25" name="Google Shape;725;p3"/>
          <p:cNvSpPr txBox="1"/>
          <p:nvPr/>
        </p:nvSpPr>
        <p:spPr>
          <a:xfrm>
            <a:off x="6359225" y="2833500"/>
            <a:ext cx="2083500" cy="9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lang="en" sz="17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Use the browser console</a:t>
            </a:r>
            <a:endParaRPr b="1" i="0" sz="17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726" name="Google Shape;726;p3"/>
          <p:cNvCxnSpPr/>
          <p:nvPr/>
        </p:nvCxnSpPr>
        <p:spPr>
          <a:xfrm>
            <a:off x="706575" y="2816350"/>
            <a:ext cx="17976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7" name="Google Shape;727;p3"/>
          <p:cNvCxnSpPr/>
          <p:nvPr/>
        </p:nvCxnSpPr>
        <p:spPr>
          <a:xfrm>
            <a:off x="3532900" y="2816350"/>
            <a:ext cx="17976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8" name="Google Shape;728;p3"/>
          <p:cNvCxnSpPr/>
          <p:nvPr/>
        </p:nvCxnSpPr>
        <p:spPr>
          <a:xfrm>
            <a:off x="6455182" y="2816350"/>
            <a:ext cx="17976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9" name="Google Shape;729;p3"/>
          <p:cNvCxnSpPr/>
          <p:nvPr/>
        </p:nvCxnSpPr>
        <p:spPr>
          <a:xfrm>
            <a:off x="706575" y="3425950"/>
            <a:ext cx="17976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0" name="Google Shape;730;p3"/>
          <p:cNvCxnSpPr/>
          <p:nvPr/>
        </p:nvCxnSpPr>
        <p:spPr>
          <a:xfrm>
            <a:off x="3532900" y="3425950"/>
            <a:ext cx="17976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1" name="Google Shape;731;p3"/>
          <p:cNvCxnSpPr/>
          <p:nvPr/>
        </p:nvCxnSpPr>
        <p:spPr>
          <a:xfrm>
            <a:off x="6455182" y="3425950"/>
            <a:ext cx="17976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32" name="Google Shape;732;p3"/>
          <p:cNvGrpSpPr/>
          <p:nvPr/>
        </p:nvGrpSpPr>
        <p:grpSpPr>
          <a:xfrm>
            <a:off x="6933703" y="1795596"/>
            <a:ext cx="815423" cy="672318"/>
            <a:chOff x="6455175" y="604475"/>
            <a:chExt cx="794991" cy="655536"/>
          </a:xfrm>
        </p:grpSpPr>
        <p:sp>
          <p:nvSpPr>
            <p:cNvPr id="733" name="Google Shape;733;p3"/>
            <p:cNvSpPr/>
            <p:nvPr/>
          </p:nvSpPr>
          <p:spPr>
            <a:xfrm>
              <a:off x="6487296" y="636224"/>
              <a:ext cx="762870" cy="623787"/>
            </a:xfrm>
            <a:custGeom>
              <a:rect b="b" l="l" r="r" t="t"/>
              <a:pathLst>
                <a:path extrusionOk="0" h="53740" w="65708">
                  <a:moveTo>
                    <a:pt x="28847" y="1"/>
                  </a:moveTo>
                  <a:cubicBezTo>
                    <a:pt x="26677" y="1"/>
                    <a:pt x="24504" y="231"/>
                    <a:pt x="22840" y="1412"/>
                  </a:cubicBezTo>
                  <a:cubicBezTo>
                    <a:pt x="21610" y="2422"/>
                    <a:pt x="20600" y="3652"/>
                    <a:pt x="19853" y="5013"/>
                  </a:cubicBezTo>
                  <a:cubicBezTo>
                    <a:pt x="18876" y="4850"/>
                    <a:pt x="17899" y="4760"/>
                    <a:pt x="16922" y="4760"/>
                  </a:cubicBezTo>
                  <a:cubicBezTo>
                    <a:pt x="16581" y="4760"/>
                    <a:pt x="16241" y="4771"/>
                    <a:pt x="15900" y="4793"/>
                  </a:cubicBezTo>
                  <a:cubicBezTo>
                    <a:pt x="12738" y="4793"/>
                    <a:pt x="10103" y="5716"/>
                    <a:pt x="8873" y="8088"/>
                  </a:cubicBezTo>
                  <a:cubicBezTo>
                    <a:pt x="3251" y="10240"/>
                    <a:pt x="45" y="15730"/>
                    <a:pt x="1" y="21791"/>
                  </a:cubicBezTo>
                  <a:lnTo>
                    <a:pt x="1" y="36241"/>
                  </a:lnTo>
                  <a:cubicBezTo>
                    <a:pt x="1" y="41775"/>
                    <a:pt x="528" y="47002"/>
                    <a:pt x="5227" y="50735"/>
                  </a:cubicBezTo>
                  <a:cubicBezTo>
                    <a:pt x="8829" y="53546"/>
                    <a:pt x="12914" y="53722"/>
                    <a:pt x="17218" y="53722"/>
                  </a:cubicBezTo>
                  <a:lnTo>
                    <a:pt x="46865" y="53722"/>
                  </a:lnTo>
                  <a:cubicBezTo>
                    <a:pt x="47796" y="53722"/>
                    <a:pt x="48727" y="53739"/>
                    <a:pt x="49654" y="53739"/>
                  </a:cubicBezTo>
                  <a:cubicBezTo>
                    <a:pt x="52358" y="53739"/>
                    <a:pt x="55031" y="53593"/>
                    <a:pt x="57582" y="52448"/>
                  </a:cubicBezTo>
                  <a:cubicBezTo>
                    <a:pt x="63555" y="49813"/>
                    <a:pt x="65707" y="44103"/>
                    <a:pt x="65707" y="37998"/>
                  </a:cubicBezTo>
                  <a:lnTo>
                    <a:pt x="65707" y="22099"/>
                  </a:lnTo>
                  <a:cubicBezTo>
                    <a:pt x="65707" y="14149"/>
                    <a:pt x="60525" y="7780"/>
                    <a:pt x="52487" y="7209"/>
                  </a:cubicBezTo>
                  <a:cubicBezTo>
                    <a:pt x="52311" y="7209"/>
                    <a:pt x="52136" y="7165"/>
                    <a:pt x="51960" y="7165"/>
                  </a:cubicBezTo>
                  <a:lnTo>
                    <a:pt x="46997" y="7165"/>
                  </a:lnTo>
                  <a:cubicBezTo>
                    <a:pt x="45899" y="5057"/>
                    <a:pt x="44713" y="2729"/>
                    <a:pt x="42868" y="1412"/>
                  </a:cubicBezTo>
                  <a:cubicBezTo>
                    <a:pt x="41204" y="231"/>
                    <a:pt x="39031" y="1"/>
                    <a:pt x="36862" y="1"/>
                  </a:cubicBezTo>
                  <a:cubicBezTo>
                    <a:pt x="35481" y="1"/>
                    <a:pt x="34101" y="94"/>
                    <a:pt x="32854" y="94"/>
                  </a:cubicBezTo>
                  <a:cubicBezTo>
                    <a:pt x="31607" y="94"/>
                    <a:pt x="30228" y="1"/>
                    <a:pt x="28847" y="1"/>
                  </a:cubicBezTo>
                  <a:close/>
                </a:path>
              </a:pathLst>
            </a:custGeom>
            <a:solidFill>
              <a:srgbClr val="C0B3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6455175" y="604475"/>
              <a:ext cx="762870" cy="623926"/>
            </a:xfrm>
            <a:custGeom>
              <a:rect b="b" l="l" r="r" t="t"/>
              <a:pathLst>
                <a:path extrusionOk="0" h="53752" w="65708">
                  <a:moveTo>
                    <a:pt x="28757" y="0"/>
                  </a:moveTo>
                  <a:cubicBezTo>
                    <a:pt x="26614" y="0"/>
                    <a:pt x="24474" y="237"/>
                    <a:pt x="22840" y="1423"/>
                  </a:cubicBezTo>
                  <a:cubicBezTo>
                    <a:pt x="21610" y="2390"/>
                    <a:pt x="20600" y="3619"/>
                    <a:pt x="19897" y="5025"/>
                  </a:cubicBezTo>
                  <a:cubicBezTo>
                    <a:pt x="18909" y="4827"/>
                    <a:pt x="17921" y="4728"/>
                    <a:pt x="16914" y="4728"/>
                  </a:cubicBezTo>
                  <a:cubicBezTo>
                    <a:pt x="16578" y="4728"/>
                    <a:pt x="16241" y="4739"/>
                    <a:pt x="15900" y="4761"/>
                  </a:cubicBezTo>
                  <a:cubicBezTo>
                    <a:pt x="12782" y="4761"/>
                    <a:pt x="10103" y="5728"/>
                    <a:pt x="8873" y="8056"/>
                  </a:cubicBezTo>
                  <a:cubicBezTo>
                    <a:pt x="3251" y="10252"/>
                    <a:pt x="45" y="15742"/>
                    <a:pt x="1" y="21803"/>
                  </a:cubicBezTo>
                  <a:lnTo>
                    <a:pt x="1" y="36253"/>
                  </a:lnTo>
                  <a:cubicBezTo>
                    <a:pt x="1" y="41787"/>
                    <a:pt x="528" y="47014"/>
                    <a:pt x="5227" y="50703"/>
                  </a:cubicBezTo>
                  <a:cubicBezTo>
                    <a:pt x="8829" y="53558"/>
                    <a:pt x="12914" y="53734"/>
                    <a:pt x="17218" y="53734"/>
                  </a:cubicBezTo>
                  <a:lnTo>
                    <a:pt x="46865" y="53734"/>
                  </a:lnTo>
                  <a:cubicBezTo>
                    <a:pt x="47796" y="53734"/>
                    <a:pt x="48727" y="53751"/>
                    <a:pt x="49654" y="53751"/>
                  </a:cubicBezTo>
                  <a:cubicBezTo>
                    <a:pt x="52358" y="53751"/>
                    <a:pt x="55031" y="53605"/>
                    <a:pt x="57582" y="52460"/>
                  </a:cubicBezTo>
                  <a:cubicBezTo>
                    <a:pt x="63555" y="49825"/>
                    <a:pt x="65707" y="44115"/>
                    <a:pt x="65707" y="38010"/>
                  </a:cubicBezTo>
                  <a:lnTo>
                    <a:pt x="65707" y="22110"/>
                  </a:lnTo>
                  <a:cubicBezTo>
                    <a:pt x="65707" y="14161"/>
                    <a:pt x="60569" y="7792"/>
                    <a:pt x="52531" y="7177"/>
                  </a:cubicBezTo>
                  <a:lnTo>
                    <a:pt x="47041" y="7177"/>
                  </a:lnTo>
                  <a:cubicBezTo>
                    <a:pt x="45943" y="5025"/>
                    <a:pt x="44713" y="2697"/>
                    <a:pt x="42912" y="1423"/>
                  </a:cubicBezTo>
                  <a:cubicBezTo>
                    <a:pt x="41252" y="237"/>
                    <a:pt x="39117" y="0"/>
                    <a:pt x="36992" y="0"/>
                  </a:cubicBezTo>
                  <a:cubicBezTo>
                    <a:pt x="35575" y="0"/>
                    <a:pt x="34163" y="106"/>
                    <a:pt x="32898" y="106"/>
                  </a:cubicBezTo>
                  <a:cubicBezTo>
                    <a:pt x="31615" y="106"/>
                    <a:pt x="30185" y="0"/>
                    <a:pt x="287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6597425" y="707673"/>
              <a:ext cx="90779" cy="56598"/>
            </a:xfrm>
            <a:custGeom>
              <a:rect b="b" l="l" r="r" t="t"/>
              <a:pathLst>
                <a:path extrusionOk="0" h="4876" w="7819">
                  <a:moveTo>
                    <a:pt x="6106" y="1537"/>
                  </a:moveTo>
                  <a:cubicBezTo>
                    <a:pt x="6194" y="1537"/>
                    <a:pt x="6282" y="1625"/>
                    <a:pt x="6282" y="1713"/>
                  </a:cubicBezTo>
                  <a:lnTo>
                    <a:pt x="6282" y="3338"/>
                  </a:lnTo>
                  <a:lnTo>
                    <a:pt x="1538" y="3338"/>
                  </a:lnTo>
                  <a:lnTo>
                    <a:pt x="1538" y="1713"/>
                  </a:lnTo>
                  <a:cubicBezTo>
                    <a:pt x="1538" y="1625"/>
                    <a:pt x="1626" y="1537"/>
                    <a:pt x="1714" y="1537"/>
                  </a:cubicBezTo>
                  <a:close/>
                  <a:moveTo>
                    <a:pt x="1714" y="0"/>
                  </a:moveTo>
                  <a:cubicBezTo>
                    <a:pt x="791" y="0"/>
                    <a:pt x="1" y="791"/>
                    <a:pt x="1" y="1713"/>
                  </a:cubicBezTo>
                  <a:lnTo>
                    <a:pt x="1" y="4875"/>
                  </a:lnTo>
                  <a:lnTo>
                    <a:pt x="7819" y="4875"/>
                  </a:lnTo>
                  <a:lnTo>
                    <a:pt x="7819" y="1713"/>
                  </a:lnTo>
                  <a:cubicBezTo>
                    <a:pt x="7819" y="791"/>
                    <a:pt x="7072" y="0"/>
                    <a:pt x="6106" y="0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6511778" y="744379"/>
              <a:ext cx="649661" cy="427237"/>
            </a:xfrm>
            <a:custGeom>
              <a:rect b="b" l="l" r="r" t="t"/>
              <a:pathLst>
                <a:path extrusionOk="0" h="36807" w="55957">
                  <a:moveTo>
                    <a:pt x="8872" y="0"/>
                  </a:moveTo>
                  <a:cubicBezTo>
                    <a:pt x="3953" y="0"/>
                    <a:pt x="0" y="3953"/>
                    <a:pt x="0" y="8873"/>
                  </a:cubicBezTo>
                  <a:lnTo>
                    <a:pt x="0" y="27935"/>
                  </a:lnTo>
                  <a:cubicBezTo>
                    <a:pt x="0" y="32854"/>
                    <a:pt x="3953" y="36807"/>
                    <a:pt x="8872" y="36807"/>
                  </a:cubicBezTo>
                  <a:lnTo>
                    <a:pt x="47084" y="36807"/>
                  </a:lnTo>
                  <a:cubicBezTo>
                    <a:pt x="52003" y="36807"/>
                    <a:pt x="55956" y="32854"/>
                    <a:pt x="55956" y="27935"/>
                  </a:cubicBezTo>
                  <a:lnTo>
                    <a:pt x="55956" y="8873"/>
                  </a:lnTo>
                  <a:cubicBezTo>
                    <a:pt x="55956" y="3953"/>
                    <a:pt x="52003" y="0"/>
                    <a:pt x="470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6503107" y="735707"/>
              <a:ext cx="666995" cy="444579"/>
            </a:xfrm>
            <a:custGeom>
              <a:rect b="b" l="l" r="r" t="t"/>
              <a:pathLst>
                <a:path extrusionOk="0" h="38301" w="57450">
                  <a:moveTo>
                    <a:pt x="47831" y="1494"/>
                  </a:moveTo>
                  <a:cubicBezTo>
                    <a:pt x="52311" y="1494"/>
                    <a:pt x="55913" y="5140"/>
                    <a:pt x="55913" y="9620"/>
                  </a:cubicBezTo>
                  <a:lnTo>
                    <a:pt x="55913" y="28682"/>
                  </a:lnTo>
                  <a:cubicBezTo>
                    <a:pt x="55913" y="33118"/>
                    <a:pt x="52311" y="36763"/>
                    <a:pt x="47831" y="36763"/>
                  </a:cubicBezTo>
                  <a:lnTo>
                    <a:pt x="9619" y="36763"/>
                  </a:lnTo>
                  <a:cubicBezTo>
                    <a:pt x="5183" y="36763"/>
                    <a:pt x="1538" y="33162"/>
                    <a:pt x="1538" y="28682"/>
                  </a:cubicBezTo>
                  <a:lnTo>
                    <a:pt x="1538" y="9620"/>
                  </a:lnTo>
                  <a:cubicBezTo>
                    <a:pt x="1538" y="5140"/>
                    <a:pt x="5139" y="1538"/>
                    <a:pt x="9619" y="1538"/>
                  </a:cubicBezTo>
                  <a:lnTo>
                    <a:pt x="47831" y="1494"/>
                  </a:lnTo>
                  <a:close/>
                  <a:moveTo>
                    <a:pt x="9619" y="1"/>
                  </a:moveTo>
                  <a:cubicBezTo>
                    <a:pt x="4305" y="1"/>
                    <a:pt x="0" y="4305"/>
                    <a:pt x="0" y="9620"/>
                  </a:cubicBezTo>
                  <a:lnTo>
                    <a:pt x="0" y="28682"/>
                  </a:lnTo>
                  <a:cubicBezTo>
                    <a:pt x="0" y="33996"/>
                    <a:pt x="4305" y="38300"/>
                    <a:pt x="9619" y="38300"/>
                  </a:cubicBezTo>
                  <a:lnTo>
                    <a:pt x="47831" y="38300"/>
                  </a:lnTo>
                  <a:cubicBezTo>
                    <a:pt x="53145" y="38300"/>
                    <a:pt x="57450" y="33996"/>
                    <a:pt x="57450" y="28682"/>
                  </a:cubicBezTo>
                  <a:lnTo>
                    <a:pt x="57450" y="9620"/>
                  </a:lnTo>
                  <a:cubicBezTo>
                    <a:pt x="57450" y="4305"/>
                    <a:pt x="53145" y="1"/>
                    <a:pt x="47831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6660656" y="794643"/>
              <a:ext cx="352363" cy="326705"/>
            </a:xfrm>
            <a:custGeom>
              <a:rect b="b" l="l" r="r" t="t"/>
              <a:pathLst>
                <a:path extrusionOk="0" h="28146" w="30350">
                  <a:moveTo>
                    <a:pt x="15138" y="1"/>
                  </a:moveTo>
                  <a:cubicBezTo>
                    <a:pt x="8372" y="1"/>
                    <a:pt x="2417" y="4847"/>
                    <a:pt x="1274" y="11746"/>
                  </a:cubicBezTo>
                  <a:cubicBezTo>
                    <a:pt x="0" y="19432"/>
                    <a:pt x="5183" y="26679"/>
                    <a:pt x="12825" y="27953"/>
                  </a:cubicBezTo>
                  <a:cubicBezTo>
                    <a:pt x="13608" y="28083"/>
                    <a:pt x="14386" y="28145"/>
                    <a:pt x="15154" y="28145"/>
                  </a:cubicBezTo>
                  <a:cubicBezTo>
                    <a:pt x="21926" y="28145"/>
                    <a:pt x="27888" y="23265"/>
                    <a:pt x="29032" y="16401"/>
                  </a:cubicBezTo>
                  <a:cubicBezTo>
                    <a:pt x="30350" y="8715"/>
                    <a:pt x="25167" y="1468"/>
                    <a:pt x="17481" y="194"/>
                  </a:cubicBezTo>
                  <a:cubicBezTo>
                    <a:pt x="16693" y="64"/>
                    <a:pt x="15910" y="1"/>
                    <a:pt x="151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6606097" y="785333"/>
              <a:ext cx="402855" cy="345497"/>
            </a:xfrm>
            <a:custGeom>
              <a:rect b="b" l="l" r="r" t="t"/>
              <a:pathLst>
                <a:path extrusionOk="0" h="29765" w="34699">
                  <a:moveTo>
                    <a:pt x="19853" y="1567"/>
                  </a:moveTo>
                  <a:cubicBezTo>
                    <a:pt x="27232" y="1567"/>
                    <a:pt x="33161" y="7541"/>
                    <a:pt x="33161" y="14876"/>
                  </a:cubicBezTo>
                  <a:cubicBezTo>
                    <a:pt x="33161" y="22906"/>
                    <a:pt x="26595" y="28238"/>
                    <a:pt x="19750" y="28238"/>
                  </a:cubicBezTo>
                  <a:cubicBezTo>
                    <a:pt x="16488" y="28238"/>
                    <a:pt x="13162" y="27027"/>
                    <a:pt x="10454" y="24319"/>
                  </a:cubicBezTo>
                  <a:cubicBezTo>
                    <a:pt x="2065" y="15930"/>
                    <a:pt x="7994" y="1567"/>
                    <a:pt x="19853" y="1567"/>
                  </a:cubicBezTo>
                  <a:close/>
                  <a:moveTo>
                    <a:pt x="19745" y="0"/>
                  </a:moveTo>
                  <a:cubicBezTo>
                    <a:pt x="16098" y="0"/>
                    <a:pt x="12380" y="1354"/>
                    <a:pt x="9356" y="4378"/>
                  </a:cubicBezTo>
                  <a:cubicBezTo>
                    <a:pt x="1" y="13734"/>
                    <a:pt x="6633" y="29765"/>
                    <a:pt x="19853" y="29765"/>
                  </a:cubicBezTo>
                  <a:cubicBezTo>
                    <a:pt x="28066" y="29721"/>
                    <a:pt x="34699" y="23089"/>
                    <a:pt x="34699" y="14876"/>
                  </a:cubicBezTo>
                  <a:cubicBezTo>
                    <a:pt x="34699" y="5929"/>
                    <a:pt x="27378" y="0"/>
                    <a:pt x="19745" y="0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6720811" y="853590"/>
              <a:ext cx="231527" cy="208517"/>
            </a:xfrm>
            <a:custGeom>
              <a:rect b="b" l="l" r="r" t="t"/>
              <a:pathLst>
                <a:path extrusionOk="0" h="17964" w="19942">
                  <a:moveTo>
                    <a:pt x="9987" y="1"/>
                  </a:moveTo>
                  <a:cubicBezTo>
                    <a:pt x="7813" y="1"/>
                    <a:pt x="5635" y="784"/>
                    <a:pt x="3910" y="2363"/>
                  </a:cubicBezTo>
                  <a:cubicBezTo>
                    <a:pt x="264" y="5701"/>
                    <a:pt x="1" y="11411"/>
                    <a:pt x="3383" y="15057"/>
                  </a:cubicBezTo>
                  <a:cubicBezTo>
                    <a:pt x="5146" y="16982"/>
                    <a:pt x="7558" y="17964"/>
                    <a:pt x="9978" y="17964"/>
                  </a:cubicBezTo>
                  <a:cubicBezTo>
                    <a:pt x="12142" y="17964"/>
                    <a:pt x="14312" y="17180"/>
                    <a:pt x="16032" y="15584"/>
                  </a:cubicBezTo>
                  <a:cubicBezTo>
                    <a:pt x="19678" y="12246"/>
                    <a:pt x="19941" y="6580"/>
                    <a:pt x="16603" y="2890"/>
                  </a:cubicBezTo>
                  <a:cubicBezTo>
                    <a:pt x="14822" y="970"/>
                    <a:pt x="12407" y="1"/>
                    <a:pt x="99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6685127" y="844524"/>
              <a:ext cx="264662" cy="226671"/>
            </a:xfrm>
            <a:custGeom>
              <a:rect b="b" l="l" r="r" t="t"/>
              <a:pathLst>
                <a:path extrusionOk="0" h="19528" w="22796">
                  <a:moveTo>
                    <a:pt x="12991" y="1563"/>
                  </a:moveTo>
                  <a:cubicBezTo>
                    <a:pt x="13009" y="1563"/>
                    <a:pt x="13027" y="1563"/>
                    <a:pt x="13045" y="1563"/>
                  </a:cubicBezTo>
                  <a:lnTo>
                    <a:pt x="13045" y="1607"/>
                  </a:lnTo>
                  <a:cubicBezTo>
                    <a:pt x="17569" y="1607"/>
                    <a:pt x="21214" y="5253"/>
                    <a:pt x="21258" y="9777"/>
                  </a:cubicBezTo>
                  <a:cubicBezTo>
                    <a:pt x="21258" y="14712"/>
                    <a:pt x="17193" y="17997"/>
                    <a:pt x="12959" y="17997"/>
                  </a:cubicBezTo>
                  <a:cubicBezTo>
                    <a:pt x="10938" y="17997"/>
                    <a:pt x="8878" y="17249"/>
                    <a:pt x="7204" y="15574"/>
                  </a:cubicBezTo>
                  <a:cubicBezTo>
                    <a:pt x="2077" y="10404"/>
                    <a:pt x="5692" y="1563"/>
                    <a:pt x="12991" y="1563"/>
                  </a:cubicBezTo>
                  <a:close/>
                  <a:moveTo>
                    <a:pt x="12981" y="1"/>
                  </a:moveTo>
                  <a:cubicBezTo>
                    <a:pt x="10584" y="1"/>
                    <a:pt x="8139" y="891"/>
                    <a:pt x="6149" y="2881"/>
                  </a:cubicBezTo>
                  <a:cubicBezTo>
                    <a:pt x="0" y="9030"/>
                    <a:pt x="4349" y="19527"/>
                    <a:pt x="13045" y="19527"/>
                  </a:cubicBezTo>
                  <a:cubicBezTo>
                    <a:pt x="18447" y="19483"/>
                    <a:pt x="22796" y="15135"/>
                    <a:pt x="22796" y="9777"/>
                  </a:cubicBezTo>
                  <a:cubicBezTo>
                    <a:pt x="22796" y="3894"/>
                    <a:pt x="17992" y="1"/>
                    <a:pt x="12981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6981861" y="778032"/>
              <a:ext cx="115763" cy="52524"/>
            </a:xfrm>
            <a:custGeom>
              <a:rect b="b" l="l" r="r" t="t"/>
              <a:pathLst>
                <a:path extrusionOk="0" h="4525" w="9971">
                  <a:moveTo>
                    <a:pt x="1494" y="0"/>
                  </a:moveTo>
                  <a:cubicBezTo>
                    <a:pt x="660" y="0"/>
                    <a:pt x="1" y="659"/>
                    <a:pt x="1" y="1494"/>
                  </a:cubicBezTo>
                  <a:lnTo>
                    <a:pt x="1" y="3075"/>
                  </a:lnTo>
                  <a:cubicBezTo>
                    <a:pt x="1" y="3865"/>
                    <a:pt x="660" y="4524"/>
                    <a:pt x="1494" y="4524"/>
                  </a:cubicBezTo>
                  <a:lnTo>
                    <a:pt x="8478" y="4524"/>
                  </a:lnTo>
                  <a:cubicBezTo>
                    <a:pt x="9312" y="4524"/>
                    <a:pt x="9971" y="3865"/>
                    <a:pt x="9971" y="3075"/>
                  </a:cubicBezTo>
                  <a:lnTo>
                    <a:pt x="9971" y="1494"/>
                  </a:lnTo>
                  <a:cubicBezTo>
                    <a:pt x="9971" y="659"/>
                    <a:pt x="9312" y="0"/>
                    <a:pt x="8478" y="0"/>
                  </a:cubicBezTo>
                  <a:close/>
                </a:path>
              </a:pathLst>
            </a:custGeom>
            <a:solidFill>
              <a:srgbClr val="FFFD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6973201" y="769349"/>
              <a:ext cx="133097" cy="70376"/>
            </a:xfrm>
            <a:custGeom>
              <a:rect b="b" l="l" r="r" t="t"/>
              <a:pathLst>
                <a:path extrusionOk="0" h="6063" w="11464">
                  <a:moveTo>
                    <a:pt x="2173" y="1535"/>
                  </a:moveTo>
                  <a:cubicBezTo>
                    <a:pt x="2195" y="1535"/>
                    <a:pt x="2218" y="1536"/>
                    <a:pt x="2240" y="1539"/>
                  </a:cubicBezTo>
                  <a:lnTo>
                    <a:pt x="9224" y="1539"/>
                  </a:lnTo>
                  <a:cubicBezTo>
                    <a:pt x="9619" y="1539"/>
                    <a:pt x="9926" y="1846"/>
                    <a:pt x="9926" y="2242"/>
                  </a:cubicBezTo>
                  <a:lnTo>
                    <a:pt x="9926" y="3823"/>
                  </a:lnTo>
                  <a:cubicBezTo>
                    <a:pt x="9926" y="4218"/>
                    <a:pt x="9619" y="4525"/>
                    <a:pt x="9224" y="4525"/>
                  </a:cubicBezTo>
                  <a:lnTo>
                    <a:pt x="2240" y="4525"/>
                  </a:lnTo>
                  <a:cubicBezTo>
                    <a:pt x="1845" y="4525"/>
                    <a:pt x="1537" y="4218"/>
                    <a:pt x="1537" y="3823"/>
                  </a:cubicBezTo>
                  <a:lnTo>
                    <a:pt x="1537" y="2242"/>
                  </a:lnTo>
                  <a:cubicBezTo>
                    <a:pt x="1537" y="1869"/>
                    <a:pt x="1811" y="1535"/>
                    <a:pt x="2173" y="1535"/>
                  </a:cubicBezTo>
                  <a:close/>
                  <a:moveTo>
                    <a:pt x="2163" y="0"/>
                  </a:moveTo>
                  <a:cubicBezTo>
                    <a:pt x="968" y="0"/>
                    <a:pt x="0" y="995"/>
                    <a:pt x="0" y="2242"/>
                  </a:cubicBezTo>
                  <a:lnTo>
                    <a:pt x="0" y="3823"/>
                  </a:lnTo>
                  <a:cubicBezTo>
                    <a:pt x="0" y="5053"/>
                    <a:pt x="1010" y="6063"/>
                    <a:pt x="2240" y="6063"/>
                  </a:cubicBezTo>
                  <a:lnTo>
                    <a:pt x="9224" y="6063"/>
                  </a:lnTo>
                  <a:cubicBezTo>
                    <a:pt x="10453" y="6063"/>
                    <a:pt x="11464" y="5053"/>
                    <a:pt x="11464" y="3823"/>
                  </a:cubicBezTo>
                  <a:lnTo>
                    <a:pt x="11464" y="2242"/>
                  </a:lnTo>
                  <a:cubicBezTo>
                    <a:pt x="11464" y="968"/>
                    <a:pt x="10453" y="2"/>
                    <a:pt x="9224" y="2"/>
                  </a:cubicBezTo>
                  <a:lnTo>
                    <a:pt x="2240" y="2"/>
                  </a:lnTo>
                  <a:cubicBezTo>
                    <a:pt x="2214" y="1"/>
                    <a:pt x="2188" y="0"/>
                    <a:pt x="2163" y="0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3"/>
            <p:cNvSpPr/>
            <p:nvPr/>
          </p:nvSpPr>
          <p:spPr>
            <a:xfrm>
              <a:off x="6642802" y="773945"/>
              <a:ext cx="60697" cy="60684"/>
            </a:xfrm>
            <a:custGeom>
              <a:rect b="b" l="l" r="r" t="t"/>
              <a:pathLst>
                <a:path extrusionOk="0" h="5228" w="5228">
                  <a:moveTo>
                    <a:pt x="2592" y="1"/>
                  </a:moveTo>
                  <a:cubicBezTo>
                    <a:pt x="1143" y="1"/>
                    <a:pt x="1" y="1187"/>
                    <a:pt x="1" y="2636"/>
                  </a:cubicBezTo>
                  <a:cubicBezTo>
                    <a:pt x="1" y="4086"/>
                    <a:pt x="1143" y="5228"/>
                    <a:pt x="2592" y="5228"/>
                  </a:cubicBezTo>
                  <a:cubicBezTo>
                    <a:pt x="4042" y="5228"/>
                    <a:pt x="5228" y="4086"/>
                    <a:pt x="5228" y="2636"/>
                  </a:cubicBezTo>
                  <a:cubicBezTo>
                    <a:pt x="5228" y="1187"/>
                    <a:pt x="4042" y="1"/>
                    <a:pt x="25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3"/>
            <p:cNvSpPr/>
            <p:nvPr/>
          </p:nvSpPr>
          <p:spPr>
            <a:xfrm>
              <a:off x="6620375" y="764833"/>
              <a:ext cx="92311" cy="78977"/>
            </a:xfrm>
            <a:custGeom>
              <a:rect b="b" l="l" r="r" t="t"/>
              <a:pathLst>
                <a:path extrusionOk="0" h="6804" w="7951">
                  <a:moveTo>
                    <a:pt x="4604" y="1575"/>
                  </a:moveTo>
                  <a:cubicBezTo>
                    <a:pt x="5620" y="1575"/>
                    <a:pt x="6413" y="2394"/>
                    <a:pt x="6413" y="3421"/>
                  </a:cubicBezTo>
                  <a:cubicBezTo>
                    <a:pt x="6413" y="4527"/>
                    <a:pt x="5477" y="5267"/>
                    <a:pt x="4520" y="5267"/>
                  </a:cubicBezTo>
                  <a:cubicBezTo>
                    <a:pt x="4070" y="5267"/>
                    <a:pt x="3615" y="5104"/>
                    <a:pt x="3251" y="4739"/>
                  </a:cubicBezTo>
                  <a:cubicBezTo>
                    <a:pt x="2065" y="3553"/>
                    <a:pt x="2899" y="1576"/>
                    <a:pt x="4524" y="1576"/>
                  </a:cubicBezTo>
                  <a:cubicBezTo>
                    <a:pt x="4551" y="1575"/>
                    <a:pt x="4577" y="1575"/>
                    <a:pt x="4604" y="1575"/>
                  </a:cubicBezTo>
                  <a:close/>
                  <a:moveTo>
                    <a:pt x="4510" y="1"/>
                  </a:moveTo>
                  <a:cubicBezTo>
                    <a:pt x="3678" y="1"/>
                    <a:pt x="2833" y="311"/>
                    <a:pt x="2153" y="1005"/>
                  </a:cubicBezTo>
                  <a:cubicBezTo>
                    <a:pt x="0" y="3158"/>
                    <a:pt x="1538" y="6803"/>
                    <a:pt x="4524" y="6803"/>
                  </a:cubicBezTo>
                  <a:cubicBezTo>
                    <a:pt x="6413" y="6803"/>
                    <a:pt x="7950" y="5266"/>
                    <a:pt x="7950" y="3421"/>
                  </a:cubicBezTo>
                  <a:cubicBezTo>
                    <a:pt x="7950" y="1368"/>
                    <a:pt x="6257" y="1"/>
                    <a:pt x="4510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3"/>
            <p:cNvSpPr/>
            <p:nvPr/>
          </p:nvSpPr>
          <p:spPr>
            <a:xfrm>
              <a:off x="6543388" y="958008"/>
              <a:ext cx="17856" cy="133080"/>
            </a:xfrm>
            <a:custGeom>
              <a:rect b="b" l="l" r="r" t="t"/>
              <a:pathLst>
                <a:path extrusionOk="0" h="11465" w="1538">
                  <a:moveTo>
                    <a:pt x="747" y="1"/>
                  </a:moveTo>
                  <a:cubicBezTo>
                    <a:pt x="352" y="1"/>
                    <a:pt x="0" y="308"/>
                    <a:pt x="0" y="747"/>
                  </a:cubicBezTo>
                  <a:lnTo>
                    <a:pt x="0" y="10674"/>
                  </a:lnTo>
                  <a:cubicBezTo>
                    <a:pt x="0" y="11113"/>
                    <a:pt x="352" y="11464"/>
                    <a:pt x="747" y="11464"/>
                  </a:cubicBezTo>
                  <a:cubicBezTo>
                    <a:pt x="1186" y="11464"/>
                    <a:pt x="1537" y="11113"/>
                    <a:pt x="1537" y="10674"/>
                  </a:cubicBezTo>
                  <a:lnTo>
                    <a:pt x="1537" y="747"/>
                  </a:lnTo>
                  <a:cubicBezTo>
                    <a:pt x="1537" y="308"/>
                    <a:pt x="1186" y="1"/>
                    <a:pt x="747" y="1"/>
                  </a:cubicBezTo>
                  <a:close/>
                </a:path>
              </a:pathLst>
            </a:custGeom>
            <a:solidFill>
              <a:srgbClr val="FDF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3"/>
            <p:cNvSpPr/>
            <p:nvPr/>
          </p:nvSpPr>
          <p:spPr>
            <a:xfrm>
              <a:off x="6543388" y="853997"/>
              <a:ext cx="17856" cy="70875"/>
            </a:xfrm>
            <a:custGeom>
              <a:rect b="b" l="l" r="r" t="t"/>
              <a:pathLst>
                <a:path extrusionOk="0" h="6106" w="1538">
                  <a:moveTo>
                    <a:pt x="747" y="1"/>
                  </a:moveTo>
                  <a:cubicBezTo>
                    <a:pt x="352" y="1"/>
                    <a:pt x="0" y="352"/>
                    <a:pt x="0" y="791"/>
                  </a:cubicBezTo>
                  <a:lnTo>
                    <a:pt x="0" y="5315"/>
                  </a:lnTo>
                  <a:cubicBezTo>
                    <a:pt x="0" y="5754"/>
                    <a:pt x="352" y="6106"/>
                    <a:pt x="747" y="6106"/>
                  </a:cubicBezTo>
                  <a:cubicBezTo>
                    <a:pt x="1186" y="6106"/>
                    <a:pt x="1494" y="5754"/>
                    <a:pt x="1537" y="5359"/>
                  </a:cubicBezTo>
                  <a:lnTo>
                    <a:pt x="1537" y="791"/>
                  </a:lnTo>
                  <a:cubicBezTo>
                    <a:pt x="1537" y="352"/>
                    <a:pt x="1186" y="1"/>
                    <a:pt x="747" y="1"/>
                  </a:cubicBezTo>
                  <a:close/>
                </a:path>
              </a:pathLst>
            </a:custGeom>
            <a:solidFill>
              <a:srgbClr val="FDF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8" name="Google Shape;748;p3"/>
          <p:cNvGrpSpPr/>
          <p:nvPr/>
        </p:nvGrpSpPr>
        <p:grpSpPr>
          <a:xfrm>
            <a:off x="4085926" y="1786099"/>
            <a:ext cx="691541" cy="688150"/>
            <a:chOff x="4884775" y="1195775"/>
            <a:chExt cx="569169" cy="566332"/>
          </a:xfrm>
        </p:grpSpPr>
        <p:sp>
          <p:nvSpPr>
            <p:cNvPr id="749" name="Google Shape;749;p3"/>
            <p:cNvSpPr/>
            <p:nvPr/>
          </p:nvSpPr>
          <p:spPr>
            <a:xfrm>
              <a:off x="5140264" y="1606253"/>
              <a:ext cx="33439" cy="38495"/>
            </a:xfrm>
            <a:custGeom>
              <a:rect b="b" l="l" r="r" t="t"/>
              <a:pathLst>
                <a:path extrusionOk="0" h="4652" w="4041">
                  <a:moveTo>
                    <a:pt x="1571" y="747"/>
                  </a:moveTo>
                  <a:cubicBezTo>
                    <a:pt x="1669" y="747"/>
                    <a:pt x="1773" y="802"/>
                    <a:pt x="1889" y="918"/>
                  </a:cubicBezTo>
                  <a:lnTo>
                    <a:pt x="2416" y="1489"/>
                  </a:lnTo>
                  <a:cubicBezTo>
                    <a:pt x="2679" y="1752"/>
                    <a:pt x="2679" y="1928"/>
                    <a:pt x="2504" y="2060"/>
                  </a:cubicBezTo>
                  <a:lnTo>
                    <a:pt x="2240" y="2323"/>
                  </a:lnTo>
                  <a:lnTo>
                    <a:pt x="1054" y="1181"/>
                  </a:lnTo>
                  <a:lnTo>
                    <a:pt x="1318" y="874"/>
                  </a:lnTo>
                  <a:cubicBezTo>
                    <a:pt x="1401" y="791"/>
                    <a:pt x="1484" y="747"/>
                    <a:pt x="1571" y="747"/>
                  </a:cubicBezTo>
                  <a:close/>
                  <a:moveTo>
                    <a:pt x="1645" y="1"/>
                  </a:moveTo>
                  <a:cubicBezTo>
                    <a:pt x="1338" y="1"/>
                    <a:pt x="1027" y="133"/>
                    <a:pt x="791" y="391"/>
                  </a:cubicBezTo>
                  <a:lnTo>
                    <a:pt x="0" y="1181"/>
                  </a:lnTo>
                  <a:lnTo>
                    <a:pt x="3470" y="4651"/>
                  </a:lnTo>
                  <a:lnTo>
                    <a:pt x="4041" y="4124"/>
                  </a:lnTo>
                  <a:lnTo>
                    <a:pt x="2723" y="2806"/>
                  </a:lnTo>
                  <a:lnTo>
                    <a:pt x="2987" y="2543"/>
                  </a:lnTo>
                  <a:cubicBezTo>
                    <a:pt x="3514" y="2104"/>
                    <a:pt x="3470" y="1313"/>
                    <a:pt x="2943" y="918"/>
                  </a:cubicBezTo>
                  <a:lnTo>
                    <a:pt x="2504" y="435"/>
                  </a:lnTo>
                  <a:cubicBezTo>
                    <a:pt x="2280" y="144"/>
                    <a:pt x="1964" y="1"/>
                    <a:pt x="1645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50" name="Google Shape;750;p3"/>
            <p:cNvGrpSpPr/>
            <p:nvPr/>
          </p:nvGrpSpPr>
          <p:grpSpPr>
            <a:xfrm>
              <a:off x="4884775" y="1195775"/>
              <a:ext cx="569169" cy="566332"/>
              <a:chOff x="4884775" y="1195775"/>
              <a:chExt cx="569169" cy="566332"/>
            </a:xfrm>
          </p:grpSpPr>
          <p:sp>
            <p:nvSpPr>
              <p:cNvPr id="751" name="Google Shape;751;p3"/>
              <p:cNvSpPr/>
              <p:nvPr/>
            </p:nvSpPr>
            <p:spPr>
              <a:xfrm>
                <a:off x="4907306" y="1218671"/>
                <a:ext cx="546638" cy="543436"/>
              </a:xfrm>
              <a:custGeom>
                <a:rect b="b" l="l" r="r" t="t"/>
                <a:pathLst>
                  <a:path extrusionOk="0" h="65672" w="66059">
                    <a:moveTo>
                      <a:pt x="34844" y="0"/>
                    </a:moveTo>
                    <a:cubicBezTo>
                      <a:pt x="32392" y="0"/>
                      <a:pt x="29923" y="308"/>
                      <a:pt x="28286" y="1816"/>
                    </a:cubicBezTo>
                    <a:cubicBezTo>
                      <a:pt x="27056" y="2958"/>
                      <a:pt x="26353" y="4583"/>
                      <a:pt x="26222" y="6252"/>
                    </a:cubicBezTo>
                    <a:cubicBezTo>
                      <a:pt x="25996" y="6234"/>
                      <a:pt x="25770" y="6225"/>
                      <a:pt x="25545" y="6225"/>
                    </a:cubicBezTo>
                    <a:cubicBezTo>
                      <a:pt x="23535" y="6225"/>
                      <a:pt x="21569" y="6925"/>
                      <a:pt x="20029" y="8228"/>
                    </a:cubicBezTo>
                    <a:cubicBezTo>
                      <a:pt x="18667" y="9370"/>
                      <a:pt x="17437" y="10776"/>
                      <a:pt x="16163" y="12050"/>
                    </a:cubicBezTo>
                    <a:cubicBezTo>
                      <a:pt x="12079" y="16134"/>
                      <a:pt x="7818" y="20087"/>
                      <a:pt x="3865" y="24304"/>
                    </a:cubicBezTo>
                    <a:cubicBezTo>
                      <a:pt x="615" y="27774"/>
                      <a:pt x="0" y="32825"/>
                      <a:pt x="3163" y="36646"/>
                    </a:cubicBezTo>
                    <a:cubicBezTo>
                      <a:pt x="4041" y="37656"/>
                      <a:pt x="5007" y="38622"/>
                      <a:pt x="5974" y="39545"/>
                    </a:cubicBezTo>
                    <a:lnTo>
                      <a:pt x="19150" y="52721"/>
                    </a:lnTo>
                    <a:lnTo>
                      <a:pt x="29164" y="62735"/>
                    </a:lnTo>
                    <a:cubicBezTo>
                      <a:pt x="29296" y="62867"/>
                      <a:pt x="29472" y="63043"/>
                      <a:pt x="29647" y="63174"/>
                    </a:cubicBezTo>
                    <a:cubicBezTo>
                      <a:pt x="29911" y="63438"/>
                      <a:pt x="30218" y="63701"/>
                      <a:pt x="30526" y="63877"/>
                    </a:cubicBezTo>
                    <a:cubicBezTo>
                      <a:pt x="32250" y="65093"/>
                      <a:pt x="34087" y="65672"/>
                      <a:pt x="35905" y="65672"/>
                    </a:cubicBezTo>
                    <a:cubicBezTo>
                      <a:pt x="38489" y="65672"/>
                      <a:pt x="41036" y="64505"/>
                      <a:pt x="43175" y="62340"/>
                    </a:cubicBezTo>
                    <a:lnTo>
                      <a:pt x="51213" y="54346"/>
                    </a:lnTo>
                    <a:cubicBezTo>
                      <a:pt x="53453" y="52106"/>
                      <a:pt x="55781" y="49954"/>
                      <a:pt x="57933" y="47626"/>
                    </a:cubicBezTo>
                    <a:cubicBezTo>
                      <a:pt x="61491" y="43761"/>
                      <a:pt x="61227" y="39413"/>
                      <a:pt x="58723" y="35679"/>
                    </a:cubicBezTo>
                    <a:lnTo>
                      <a:pt x="61754" y="29003"/>
                    </a:lnTo>
                    <a:cubicBezTo>
                      <a:pt x="63072" y="26061"/>
                      <a:pt x="66058" y="21493"/>
                      <a:pt x="65487" y="18155"/>
                    </a:cubicBezTo>
                    <a:cubicBezTo>
                      <a:pt x="64653" y="13411"/>
                      <a:pt x="58855" y="12050"/>
                      <a:pt x="55078" y="10337"/>
                    </a:cubicBezTo>
                    <a:cubicBezTo>
                      <a:pt x="53629" y="9634"/>
                      <a:pt x="52223" y="8975"/>
                      <a:pt x="50730" y="8404"/>
                    </a:cubicBezTo>
                    <a:lnTo>
                      <a:pt x="50466" y="8360"/>
                    </a:lnTo>
                    <a:cubicBezTo>
                      <a:pt x="50466" y="7350"/>
                      <a:pt x="50378" y="6340"/>
                      <a:pt x="50203" y="5330"/>
                    </a:cubicBezTo>
                    <a:cubicBezTo>
                      <a:pt x="49215" y="392"/>
                      <a:pt x="44924" y="144"/>
                      <a:pt x="40940" y="144"/>
                    </a:cubicBezTo>
                    <a:cubicBezTo>
                      <a:pt x="40494" y="144"/>
                      <a:pt x="40051" y="147"/>
                      <a:pt x="39618" y="147"/>
                    </a:cubicBezTo>
                    <a:cubicBezTo>
                      <a:pt x="38219" y="147"/>
                      <a:pt x="36536" y="0"/>
                      <a:pt x="34844" y="0"/>
                    </a:cubicBezTo>
                    <a:close/>
                  </a:path>
                </a:pathLst>
              </a:custGeom>
              <a:solidFill>
                <a:srgbClr val="C0B3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" name="Google Shape;752;p3"/>
              <p:cNvSpPr/>
              <p:nvPr/>
            </p:nvSpPr>
            <p:spPr>
              <a:xfrm>
                <a:off x="4884775" y="1195775"/>
                <a:ext cx="546638" cy="543692"/>
              </a:xfrm>
              <a:custGeom>
                <a:rect b="b" l="l" r="r" t="t"/>
                <a:pathLst>
                  <a:path extrusionOk="0" h="65703" w="66059">
                    <a:moveTo>
                      <a:pt x="34831" y="0"/>
                    </a:moveTo>
                    <a:cubicBezTo>
                      <a:pt x="32371" y="0"/>
                      <a:pt x="29897" y="308"/>
                      <a:pt x="28286" y="1816"/>
                    </a:cubicBezTo>
                    <a:cubicBezTo>
                      <a:pt x="27056" y="3002"/>
                      <a:pt x="26309" y="4583"/>
                      <a:pt x="26221" y="6252"/>
                    </a:cubicBezTo>
                    <a:cubicBezTo>
                      <a:pt x="25996" y="6234"/>
                      <a:pt x="25771" y="6225"/>
                      <a:pt x="25547" y="6225"/>
                    </a:cubicBezTo>
                    <a:cubicBezTo>
                      <a:pt x="23536" y="6225"/>
                      <a:pt x="21569" y="6929"/>
                      <a:pt x="20028" y="8272"/>
                    </a:cubicBezTo>
                    <a:cubicBezTo>
                      <a:pt x="18623" y="9414"/>
                      <a:pt x="17393" y="10776"/>
                      <a:pt x="16119" y="12050"/>
                    </a:cubicBezTo>
                    <a:cubicBezTo>
                      <a:pt x="12035" y="16134"/>
                      <a:pt x="7774" y="20131"/>
                      <a:pt x="3821" y="24348"/>
                    </a:cubicBezTo>
                    <a:cubicBezTo>
                      <a:pt x="615" y="27817"/>
                      <a:pt x="0" y="32868"/>
                      <a:pt x="3119" y="36646"/>
                    </a:cubicBezTo>
                    <a:cubicBezTo>
                      <a:pt x="4041" y="37656"/>
                      <a:pt x="4963" y="38622"/>
                      <a:pt x="5974" y="39544"/>
                    </a:cubicBezTo>
                    <a:lnTo>
                      <a:pt x="19150" y="52721"/>
                    </a:lnTo>
                    <a:lnTo>
                      <a:pt x="29164" y="62735"/>
                    </a:lnTo>
                    <a:cubicBezTo>
                      <a:pt x="29296" y="62911"/>
                      <a:pt x="29428" y="63043"/>
                      <a:pt x="29603" y="63218"/>
                    </a:cubicBezTo>
                    <a:cubicBezTo>
                      <a:pt x="29867" y="63482"/>
                      <a:pt x="30174" y="63701"/>
                      <a:pt x="30526" y="63921"/>
                    </a:cubicBezTo>
                    <a:cubicBezTo>
                      <a:pt x="32241" y="65131"/>
                      <a:pt x="34061" y="65702"/>
                      <a:pt x="35862" y="65702"/>
                    </a:cubicBezTo>
                    <a:cubicBezTo>
                      <a:pt x="38442" y="65702"/>
                      <a:pt x="40985" y="64530"/>
                      <a:pt x="43131" y="62384"/>
                    </a:cubicBezTo>
                    <a:lnTo>
                      <a:pt x="51169" y="54390"/>
                    </a:lnTo>
                    <a:cubicBezTo>
                      <a:pt x="53409" y="52150"/>
                      <a:pt x="55781" y="49998"/>
                      <a:pt x="57933" y="47626"/>
                    </a:cubicBezTo>
                    <a:cubicBezTo>
                      <a:pt x="61490" y="43805"/>
                      <a:pt x="61227" y="39457"/>
                      <a:pt x="58679" y="35723"/>
                    </a:cubicBezTo>
                    <a:lnTo>
                      <a:pt x="61710" y="29047"/>
                    </a:lnTo>
                    <a:cubicBezTo>
                      <a:pt x="63028" y="26104"/>
                      <a:pt x="66058" y="21537"/>
                      <a:pt x="65487" y="18155"/>
                    </a:cubicBezTo>
                    <a:cubicBezTo>
                      <a:pt x="64653" y="13455"/>
                      <a:pt x="58811" y="12050"/>
                      <a:pt x="55034" y="10381"/>
                    </a:cubicBezTo>
                    <a:cubicBezTo>
                      <a:pt x="53628" y="9634"/>
                      <a:pt x="52179" y="9019"/>
                      <a:pt x="50730" y="8448"/>
                    </a:cubicBezTo>
                    <a:lnTo>
                      <a:pt x="50466" y="8360"/>
                    </a:lnTo>
                    <a:cubicBezTo>
                      <a:pt x="50422" y="7350"/>
                      <a:pt x="50334" y="6340"/>
                      <a:pt x="50159" y="5330"/>
                    </a:cubicBezTo>
                    <a:cubicBezTo>
                      <a:pt x="49198" y="364"/>
                      <a:pt x="44804" y="145"/>
                      <a:pt x="40774" y="145"/>
                    </a:cubicBezTo>
                    <a:cubicBezTo>
                      <a:pt x="40384" y="145"/>
                      <a:pt x="39997" y="147"/>
                      <a:pt x="39617" y="147"/>
                    </a:cubicBezTo>
                    <a:cubicBezTo>
                      <a:pt x="38219" y="147"/>
                      <a:pt x="36528" y="0"/>
                      <a:pt x="348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" name="Google Shape;753;p3"/>
              <p:cNvSpPr/>
              <p:nvPr/>
            </p:nvSpPr>
            <p:spPr>
              <a:xfrm>
                <a:off x="5141712" y="1237686"/>
                <a:ext cx="119226" cy="247158"/>
              </a:xfrm>
              <a:custGeom>
                <a:rect b="b" l="l" r="r" t="t"/>
                <a:pathLst>
                  <a:path extrusionOk="0" h="29868" w="14408">
                    <a:moveTo>
                      <a:pt x="1406" y="1"/>
                    </a:moveTo>
                    <a:cubicBezTo>
                      <a:pt x="616" y="1"/>
                      <a:pt x="1" y="616"/>
                      <a:pt x="1" y="1363"/>
                    </a:cubicBezTo>
                    <a:lnTo>
                      <a:pt x="1" y="28462"/>
                    </a:lnTo>
                    <a:cubicBezTo>
                      <a:pt x="1" y="29253"/>
                      <a:pt x="616" y="29868"/>
                      <a:pt x="1406" y="29868"/>
                    </a:cubicBezTo>
                    <a:lnTo>
                      <a:pt x="13002" y="29868"/>
                    </a:lnTo>
                    <a:cubicBezTo>
                      <a:pt x="13748" y="29868"/>
                      <a:pt x="14407" y="29253"/>
                      <a:pt x="14407" y="28462"/>
                    </a:cubicBezTo>
                    <a:lnTo>
                      <a:pt x="14407" y="1363"/>
                    </a:lnTo>
                    <a:cubicBezTo>
                      <a:pt x="14407" y="616"/>
                      <a:pt x="13748" y="1"/>
                      <a:pt x="130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" name="Google Shape;754;p3"/>
              <p:cNvSpPr/>
              <p:nvPr/>
            </p:nvSpPr>
            <p:spPr>
              <a:xfrm>
                <a:off x="5135539" y="1231149"/>
                <a:ext cx="131572" cy="260240"/>
              </a:xfrm>
              <a:custGeom>
                <a:rect b="b" l="l" r="r" t="t"/>
                <a:pathLst>
                  <a:path extrusionOk="0" h="31449" w="15900">
                    <a:moveTo>
                      <a:pt x="13748" y="1538"/>
                    </a:moveTo>
                    <a:cubicBezTo>
                      <a:pt x="14099" y="1538"/>
                      <a:pt x="14362" y="1801"/>
                      <a:pt x="14362" y="2153"/>
                    </a:cubicBezTo>
                    <a:lnTo>
                      <a:pt x="14362" y="29252"/>
                    </a:lnTo>
                    <a:cubicBezTo>
                      <a:pt x="14362" y="29604"/>
                      <a:pt x="14099" y="29867"/>
                      <a:pt x="13748" y="29867"/>
                    </a:cubicBezTo>
                    <a:lnTo>
                      <a:pt x="2152" y="29867"/>
                    </a:lnTo>
                    <a:cubicBezTo>
                      <a:pt x="1801" y="29867"/>
                      <a:pt x="1537" y="29604"/>
                      <a:pt x="1537" y="29252"/>
                    </a:cubicBezTo>
                    <a:lnTo>
                      <a:pt x="1537" y="2153"/>
                    </a:lnTo>
                    <a:cubicBezTo>
                      <a:pt x="1537" y="1845"/>
                      <a:pt x="1801" y="1538"/>
                      <a:pt x="2152" y="1538"/>
                    </a:cubicBezTo>
                    <a:close/>
                    <a:moveTo>
                      <a:pt x="2152" y="0"/>
                    </a:moveTo>
                    <a:cubicBezTo>
                      <a:pt x="966" y="0"/>
                      <a:pt x="0" y="967"/>
                      <a:pt x="0" y="2153"/>
                    </a:cubicBezTo>
                    <a:lnTo>
                      <a:pt x="0" y="29296"/>
                    </a:lnTo>
                    <a:cubicBezTo>
                      <a:pt x="0" y="30482"/>
                      <a:pt x="966" y="31404"/>
                      <a:pt x="2152" y="31448"/>
                    </a:cubicBezTo>
                    <a:lnTo>
                      <a:pt x="13748" y="31448"/>
                    </a:lnTo>
                    <a:cubicBezTo>
                      <a:pt x="14933" y="31448"/>
                      <a:pt x="15900" y="30438"/>
                      <a:pt x="15900" y="29252"/>
                    </a:cubicBezTo>
                    <a:lnTo>
                      <a:pt x="15900" y="2153"/>
                    </a:lnTo>
                    <a:cubicBezTo>
                      <a:pt x="15900" y="967"/>
                      <a:pt x="14933" y="0"/>
                      <a:pt x="13748" y="0"/>
                    </a:cubicBez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" name="Google Shape;755;p3"/>
              <p:cNvSpPr/>
              <p:nvPr/>
            </p:nvSpPr>
            <p:spPr>
              <a:xfrm>
                <a:off x="5163159" y="1257677"/>
                <a:ext cx="25810" cy="139210"/>
              </a:xfrm>
              <a:custGeom>
                <a:rect b="b" l="l" r="r" t="t"/>
                <a:pathLst>
                  <a:path extrusionOk="0" h="16823" w="3119">
                    <a:moveTo>
                      <a:pt x="922" y="1"/>
                    </a:moveTo>
                    <a:cubicBezTo>
                      <a:pt x="395" y="1"/>
                      <a:pt x="0" y="396"/>
                      <a:pt x="0" y="923"/>
                    </a:cubicBezTo>
                    <a:lnTo>
                      <a:pt x="0" y="15900"/>
                    </a:lnTo>
                    <a:cubicBezTo>
                      <a:pt x="0" y="16427"/>
                      <a:pt x="395" y="16823"/>
                      <a:pt x="922" y="16823"/>
                    </a:cubicBezTo>
                    <a:lnTo>
                      <a:pt x="2196" y="16823"/>
                    </a:lnTo>
                    <a:cubicBezTo>
                      <a:pt x="2723" y="16823"/>
                      <a:pt x="3119" y="16427"/>
                      <a:pt x="3119" y="15900"/>
                    </a:cubicBezTo>
                    <a:lnTo>
                      <a:pt x="3119" y="923"/>
                    </a:lnTo>
                    <a:cubicBezTo>
                      <a:pt x="3119" y="396"/>
                      <a:pt x="2723" y="1"/>
                      <a:pt x="219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" name="Google Shape;756;p3"/>
              <p:cNvSpPr/>
              <p:nvPr/>
            </p:nvSpPr>
            <p:spPr>
              <a:xfrm>
                <a:off x="5156614" y="1251140"/>
                <a:ext cx="38537" cy="152293"/>
              </a:xfrm>
              <a:custGeom>
                <a:rect b="b" l="l" r="r" t="t"/>
                <a:pathLst>
                  <a:path extrusionOk="0" h="18404" w="4657">
                    <a:moveTo>
                      <a:pt x="2987" y="1537"/>
                    </a:moveTo>
                    <a:cubicBezTo>
                      <a:pt x="3075" y="1537"/>
                      <a:pt x="3163" y="1625"/>
                      <a:pt x="3163" y="1713"/>
                    </a:cubicBezTo>
                    <a:lnTo>
                      <a:pt x="3163" y="16690"/>
                    </a:lnTo>
                    <a:cubicBezTo>
                      <a:pt x="3163" y="16778"/>
                      <a:pt x="3075" y="16866"/>
                      <a:pt x="2987" y="16866"/>
                    </a:cubicBezTo>
                    <a:lnTo>
                      <a:pt x="1713" y="16866"/>
                    </a:lnTo>
                    <a:cubicBezTo>
                      <a:pt x="1626" y="16866"/>
                      <a:pt x="1582" y="16778"/>
                      <a:pt x="1582" y="16690"/>
                    </a:cubicBezTo>
                    <a:lnTo>
                      <a:pt x="1582" y="1713"/>
                    </a:lnTo>
                    <a:cubicBezTo>
                      <a:pt x="1582" y="1625"/>
                      <a:pt x="1626" y="1581"/>
                      <a:pt x="1713" y="1581"/>
                    </a:cubicBezTo>
                    <a:lnTo>
                      <a:pt x="2987" y="1537"/>
                    </a:lnTo>
                    <a:close/>
                    <a:moveTo>
                      <a:pt x="1713" y="0"/>
                    </a:moveTo>
                    <a:cubicBezTo>
                      <a:pt x="747" y="0"/>
                      <a:pt x="1" y="791"/>
                      <a:pt x="1" y="1713"/>
                    </a:cubicBezTo>
                    <a:lnTo>
                      <a:pt x="1" y="16690"/>
                    </a:lnTo>
                    <a:cubicBezTo>
                      <a:pt x="1" y="17657"/>
                      <a:pt x="791" y="18403"/>
                      <a:pt x="1713" y="18403"/>
                    </a:cubicBezTo>
                    <a:lnTo>
                      <a:pt x="2987" y="18403"/>
                    </a:lnTo>
                    <a:cubicBezTo>
                      <a:pt x="3910" y="18359"/>
                      <a:pt x="4656" y="17613"/>
                      <a:pt x="4656" y="16690"/>
                    </a:cubicBezTo>
                    <a:lnTo>
                      <a:pt x="4656" y="1713"/>
                    </a:lnTo>
                    <a:cubicBezTo>
                      <a:pt x="4656" y="791"/>
                      <a:pt x="3910" y="0"/>
                      <a:pt x="2987" y="0"/>
                    </a:cubicBez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7" name="Google Shape;757;p3"/>
              <p:cNvSpPr/>
              <p:nvPr/>
            </p:nvSpPr>
            <p:spPr>
              <a:xfrm>
                <a:off x="5204589" y="1355442"/>
                <a:ext cx="39621" cy="39985"/>
              </a:xfrm>
              <a:custGeom>
                <a:rect b="b" l="l" r="r" t="t"/>
                <a:pathLst>
                  <a:path extrusionOk="0" h="4832" w="4788">
                    <a:moveTo>
                      <a:pt x="879" y="1"/>
                    </a:moveTo>
                    <a:cubicBezTo>
                      <a:pt x="395" y="1"/>
                      <a:pt x="0" y="396"/>
                      <a:pt x="0" y="923"/>
                    </a:cubicBezTo>
                    <a:lnTo>
                      <a:pt x="0" y="3910"/>
                    </a:lnTo>
                    <a:cubicBezTo>
                      <a:pt x="0" y="4393"/>
                      <a:pt x="395" y="4832"/>
                      <a:pt x="879" y="4832"/>
                    </a:cubicBezTo>
                    <a:lnTo>
                      <a:pt x="3909" y="4832"/>
                    </a:lnTo>
                    <a:cubicBezTo>
                      <a:pt x="4392" y="4832"/>
                      <a:pt x="4788" y="4393"/>
                      <a:pt x="4788" y="3910"/>
                    </a:cubicBezTo>
                    <a:lnTo>
                      <a:pt x="4788" y="923"/>
                    </a:lnTo>
                    <a:cubicBezTo>
                      <a:pt x="4788" y="396"/>
                      <a:pt x="4392" y="1"/>
                      <a:pt x="39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8" name="Google Shape;758;p3"/>
              <p:cNvSpPr/>
              <p:nvPr/>
            </p:nvSpPr>
            <p:spPr>
              <a:xfrm>
                <a:off x="5198408" y="1349261"/>
                <a:ext cx="52348" cy="52348"/>
              </a:xfrm>
              <a:custGeom>
                <a:rect b="b" l="l" r="r" t="t"/>
                <a:pathLst>
                  <a:path extrusionOk="0" h="6326" w="6326">
                    <a:moveTo>
                      <a:pt x="4656" y="1538"/>
                    </a:moveTo>
                    <a:cubicBezTo>
                      <a:pt x="4744" y="1538"/>
                      <a:pt x="4788" y="1582"/>
                      <a:pt x="4788" y="1670"/>
                    </a:cubicBezTo>
                    <a:lnTo>
                      <a:pt x="4788" y="4657"/>
                    </a:lnTo>
                    <a:cubicBezTo>
                      <a:pt x="4788" y="4744"/>
                      <a:pt x="4744" y="4788"/>
                      <a:pt x="4656" y="4788"/>
                    </a:cubicBezTo>
                    <a:lnTo>
                      <a:pt x="1626" y="4788"/>
                    </a:lnTo>
                    <a:cubicBezTo>
                      <a:pt x="1582" y="4788"/>
                      <a:pt x="1494" y="4744"/>
                      <a:pt x="1494" y="4657"/>
                    </a:cubicBezTo>
                    <a:lnTo>
                      <a:pt x="1494" y="1670"/>
                    </a:lnTo>
                    <a:cubicBezTo>
                      <a:pt x="1494" y="1582"/>
                      <a:pt x="1582" y="1538"/>
                      <a:pt x="1626" y="1538"/>
                    </a:cubicBezTo>
                    <a:close/>
                    <a:moveTo>
                      <a:pt x="1626" y="1"/>
                    </a:moveTo>
                    <a:cubicBezTo>
                      <a:pt x="747" y="1"/>
                      <a:pt x="1" y="748"/>
                      <a:pt x="1" y="1670"/>
                    </a:cubicBezTo>
                    <a:lnTo>
                      <a:pt x="1" y="4701"/>
                    </a:lnTo>
                    <a:cubicBezTo>
                      <a:pt x="1" y="5579"/>
                      <a:pt x="747" y="6326"/>
                      <a:pt x="1626" y="6326"/>
                    </a:cubicBezTo>
                    <a:lnTo>
                      <a:pt x="4656" y="6326"/>
                    </a:lnTo>
                    <a:cubicBezTo>
                      <a:pt x="5579" y="6326"/>
                      <a:pt x="6325" y="5579"/>
                      <a:pt x="6281" y="4657"/>
                    </a:cubicBezTo>
                    <a:lnTo>
                      <a:pt x="6281" y="1670"/>
                    </a:lnTo>
                    <a:cubicBezTo>
                      <a:pt x="6281" y="748"/>
                      <a:pt x="5579" y="1"/>
                      <a:pt x="4656" y="1"/>
                    </a:cubicBez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9" name="Google Shape;759;p3"/>
              <p:cNvSpPr/>
              <p:nvPr/>
            </p:nvSpPr>
            <p:spPr>
              <a:xfrm>
                <a:off x="5214403" y="1257677"/>
                <a:ext cx="8" cy="79606"/>
              </a:xfrm>
              <a:custGeom>
                <a:rect b="b" l="l" r="r" t="t"/>
                <a:pathLst>
                  <a:path extrusionOk="0" h="9620" w="1">
                    <a:moveTo>
                      <a:pt x="0" y="9620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0" name="Google Shape;760;p3"/>
              <p:cNvSpPr/>
              <p:nvPr/>
            </p:nvSpPr>
            <p:spPr>
              <a:xfrm>
                <a:off x="5208222" y="1257677"/>
                <a:ext cx="12727" cy="79606"/>
              </a:xfrm>
              <a:custGeom>
                <a:rect b="b" l="l" r="r" t="t"/>
                <a:pathLst>
                  <a:path extrusionOk="0" h="9620" w="1538">
                    <a:moveTo>
                      <a:pt x="0" y="1"/>
                    </a:moveTo>
                    <a:lnTo>
                      <a:pt x="0" y="9620"/>
                    </a:lnTo>
                    <a:lnTo>
                      <a:pt x="1538" y="9620"/>
                    </a:lnTo>
                    <a:lnTo>
                      <a:pt x="1538" y="1"/>
                    </a:ln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1" name="Google Shape;761;p3"/>
              <p:cNvSpPr/>
              <p:nvPr/>
            </p:nvSpPr>
            <p:spPr>
              <a:xfrm>
                <a:off x="5234386" y="1257677"/>
                <a:ext cx="8" cy="79606"/>
              </a:xfrm>
              <a:custGeom>
                <a:rect b="b" l="l" r="r" t="t"/>
                <a:pathLst>
                  <a:path extrusionOk="0" h="9620" w="1">
                    <a:moveTo>
                      <a:pt x="1" y="9620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2" name="Google Shape;762;p3"/>
              <p:cNvSpPr/>
              <p:nvPr/>
            </p:nvSpPr>
            <p:spPr>
              <a:xfrm>
                <a:off x="5228213" y="1257677"/>
                <a:ext cx="12727" cy="79606"/>
              </a:xfrm>
              <a:custGeom>
                <a:rect b="b" l="l" r="r" t="t"/>
                <a:pathLst>
                  <a:path extrusionOk="0" h="9620" w="1538">
                    <a:moveTo>
                      <a:pt x="0" y="1"/>
                    </a:moveTo>
                    <a:lnTo>
                      <a:pt x="0" y="9620"/>
                    </a:lnTo>
                    <a:lnTo>
                      <a:pt x="1537" y="9620"/>
                    </a:lnTo>
                    <a:lnTo>
                      <a:pt x="1537" y="1"/>
                    </a:ln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3" name="Google Shape;763;p3"/>
              <p:cNvSpPr/>
              <p:nvPr/>
            </p:nvSpPr>
            <p:spPr>
              <a:xfrm>
                <a:off x="5182778" y="1303212"/>
                <a:ext cx="206089" cy="266935"/>
              </a:xfrm>
              <a:custGeom>
                <a:rect b="b" l="l" r="r" t="t"/>
                <a:pathLst>
                  <a:path extrusionOk="0" h="32258" w="24905">
                    <a:moveTo>
                      <a:pt x="12748" y="1"/>
                    </a:moveTo>
                    <a:cubicBezTo>
                      <a:pt x="12222" y="1"/>
                      <a:pt x="11724" y="304"/>
                      <a:pt x="11464" y="822"/>
                    </a:cubicBezTo>
                    <a:lnTo>
                      <a:pt x="352" y="25506"/>
                    </a:lnTo>
                    <a:cubicBezTo>
                      <a:pt x="1" y="26209"/>
                      <a:pt x="308" y="27044"/>
                      <a:pt x="1011" y="27351"/>
                    </a:cubicBezTo>
                    <a:lnTo>
                      <a:pt x="11596" y="32138"/>
                    </a:lnTo>
                    <a:cubicBezTo>
                      <a:pt x="11781" y="32219"/>
                      <a:pt x="11974" y="32257"/>
                      <a:pt x="12164" y="32257"/>
                    </a:cubicBezTo>
                    <a:cubicBezTo>
                      <a:pt x="12700" y="32257"/>
                      <a:pt x="13214" y="31954"/>
                      <a:pt x="13441" y="31436"/>
                    </a:cubicBezTo>
                    <a:lnTo>
                      <a:pt x="24597" y="6752"/>
                    </a:lnTo>
                    <a:cubicBezTo>
                      <a:pt x="24904" y="6049"/>
                      <a:pt x="24597" y="5215"/>
                      <a:pt x="23894" y="4907"/>
                    </a:cubicBezTo>
                    <a:lnTo>
                      <a:pt x="13309" y="120"/>
                    </a:lnTo>
                    <a:cubicBezTo>
                      <a:pt x="13125" y="39"/>
                      <a:pt x="12934" y="1"/>
                      <a:pt x="127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4" name="Google Shape;764;p3"/>
              <p:cNvSpPr/>
              <p:nvPr/>
            </p:nvSpPr>
            <p:spPr>
              <a:xfrm>
                <a:off x="5175149" y="1296527"/>
                <a:ext cx="220620" cy="279902"/>
              </a:xfrm>
              <a:custGeom>
                <a:rect b="b" l="l" r="r" t="t"/>
                <a:pathLst>
                  <a:path extrusionOk="0" h="33825" w="26661">
                    <a:moveTo>
                      <a:pt x="13660" y="1586"/>
                    </a:moveTo>
                    <a:cubicBezTo>
                      <a:pt x="13748" y="1586"/>
                      <a:pt x="13836" y="1586"/>
                      <a:pt x="13924" y="1630"/>
                    </a:cubicBezTo>
                    <a:lnTo>
                      <a:pt x="24465" y="6374"/>
                    </a:lnTo>
                    <a:cubicBezTo>
                      <a:pt x="24772" y="6550"/>
                      <a:pt x="24948" y="6901"/>
                      <a:pt x="24772" y="7208"/>
                    </a:cubicBezTo>
                    <a:lnTo>
                      <a:pt x="13660" y="31892"/>
                    </a:lnTo>
                    <a:cubicBezTo>
                      <a:pt x="13532" y="32116"/>
                      <a:pt x="13312" y="32270"/>
                      <a:pt x="13083" y="32270"/>
                    </a:cubicBezTo>
                    <a:cubicBezTo>
                      <a:pt x="12997" y="32270"/>
                      <a:pt x="12910" y="32248"/>
                      <a:pt x="12826" y="32200"/>
                    </a:cubicBezTo>
                    <a:lnTo>
                      <a:pt x="2241" y="27456"/>
                    </a:lnTo>
                    <a:cubicBezTo>
                      <a:pt x="1933" y="27325"/>
                      <a:pt x="1801" y="26929"/>
                      <a:pt x="1933" y="26622"/>
                    </a:cubicBezTo>
                    <a:lnTo>
                      <a:pt x="13089" y="1938"/>
                    </a:lnTo>
                    <a:cubicBezTo>
                      <a:pt x="13221" y="1718"/>
                      <a:pt x="13397" y="1586"/>
                      <a:pt x="13660" y="1586"/>
                    </a:cubicBezTo>
                    <a:close/>
                    <a:moveTo>
                      <a:pt x="13638" y="0"/>
                    </a:moveTo>
                    <a:cubicBezTo>
                      <a:pt x="12799" y="0"/>
                      <a:pt x="12000" y="493"/>
                      <a:pt x="11640" y="1279"/>
                    </a:cubicBezTo>
                    <a:lnTo>
                      <a:pt x="528" y="26007"/>
                    </a:lnTo>
                    <a:cubicBezTo>
                      <a:pt x="1" y="27105"/>
                      <a:pt x="528" y="28379"/>
                      <a:pt x="1626" y="28862"/>
                    </a:cubicBezTo>
                    <a:lnTo>
                      <a:pt x="12167" y="33649"/>
                    </a:lnTo>
                    <a:cubicBezTo>
                      <a:pt x="12474" y="33737"/>
                      <a:pt x="12782" y="33825"/>
                      <a:pt x="13089" y="33825"/>
                    </a:cubicBezTo>
                    <a:lnTo>
                      <a:pt x="13045" y="33781"/>
                    </a:lnTo>
                    <a:cubicBezTo>
                      <a:pt x="13880" y="33781"/>
                      <a:pt x="14670" y="33298"/>
                      <a:pt x="15022" y="32507"/>
                    </a:cubicBezTo>
                    <a:lnTo>
                      <a:pt x="26178" y="7823"/>
                    </a:lnTo>
                    <a:cubicBezTo>
                      <a:pt x="26661" y="6725"/>
                      <a:pt x="26178" y="5452"/>
                      <a:pt x="25080" y="4968"/>
                    </a:cubicBezTo>
                    <a:lnTo>
                      <a:pt x="14495" y="181"/>
                    </a:lnTo>
                    <a:cubicBezTo>
                      <a:pt x="14215" y="58"/>
                      <a:pt x="13924" y="0"/>
                      <a:pt x="13638" y="0"/>
                    </a:cubicBez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5" name="Google Shape;765;p3"/>
              <p:cNvSpPr/>
              <p:nvPr/>
            </p:nvSpPr>
            <p:spPr>
              <a:xfrm>
                <a:off x="5237662" y="1329087"/>
                <a:ext cx="78149" cy="132839"/>
              </a:xfrm>
              <a:custGeom>
                <a:rect b="b" l="l" r="r" t="t"/>
                <a:pathLst>
                  <a:path extrusionOk="0" h="16053" w="9444">
                    <a:moveTo>
                      <a:pt x="7246" y="1"/>
                    </a:moveTo>
                    <a:cubicBezTo>
                      <a:pt x="6892" y="1"/>
                      <a:pt x="6532" y="190"/>
                      <a:pt x="6369" y="550"/>
                    </a:cubicBezTo>
                    <a:lnTo>
                      <a:pt x="220" y="14210"/>
                    </a:lnTo>
                    <a:cubicBezTo>
                      <a:pt x="0" y="14693"/>
                      <a:pt x="220" y="15220"/>
                      <a:pt x="659" y="15440"/>
                    </a:cubicBezTo>
                    <a:lnTo>
                      <a:pt x="1845" y="15967"/>
                    </a:lnTo>
                    <a:cubicBezTo>
                      <a:pt x="1972" y="16025"/>
                      <a:pt x="2103" y="16052"/>
                      <a:pt x="2230" y="16052"/>
                    </a:cubicBezTo>
                    <a:cubicBezTo>
                      <a:pt x="2585" y="16052"/>
                      <a:pt x="2913" y="15839"/>
                      <a:pt x="3075" y="15484"/>
                    </a:cubicBezTo>
                    <a:lnTo>
                      <a:pt x="9224" y="1824"/>
                    </a:lnTo>
                    <a:cubicBezTo>
                      <a:pt x="9443" y="1385"/>
                      <a:pt x="9267" y="814"/>
                      <a:pt x="8784" y="638"/>
                    </a:cubicBezTo>
                    <a:lnTo>
                      <a:pt x="7598" y="67"/>
                    </a:lnTo>
                    <a:cubicBezTo>
                      <a:pt x="7487" y="23"/>
                      <a:pt x="7367" y="1"/>
                      <a:pt x="72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6" name="Google Shape;766;p3"/>
              <p:cNvSpPr/>
              <p:nvPr/>
            </p:nvSpPr>
            <p:spPr>
              <a:xfrm>
                <a:off x="5230389" y="1322550"/>
                <a:ext cx="92688" cy="145574"/>
              </a:xfrm>
              <a:custGeom>
                <a:rect b="b" l="l" r="r" t="t"/>
                <a:pathLst>
                  <a:path extrusionOk="0" h="17592" w="11201">
                    <a:moveTo>
                      <a:pt x="8170" y="1560"/>
                    </a:moveTo>
                    <a:lnTo>
                      <a:pt x="9312" y="2131"/>
                    </a:lnTo>
                    <a:cubicBezTo>
                      <a:pt x="9400" y="2175"/>
                      <a:pt x="9444" y="2263"/>
                      <a:pt x="9400" y="2307"/>
                    </a:cubicBezTo>
                    <a:lnTo>
                      <a:pt x="3251" y="15966"/>
                    </a:lnTo>
                    <a:cubicBezTo>
                      <a:pt x="3207" y="16010"/>
                      <a:pt x="3207" y="16054"/>
                      <a:pt x="3163" y="16054"/>
                    </a:cubicBezTo>
                    <a:lnTo>
                      <a:pt x="3031" y="16054"/>
                    </a:lnTo>
                    <a:lnTo>
                      <a:pt x="1845" y="15527"/>
                    </a:lnTo>
                    <a:cubicBezTo>
                      <a:pt x="1801" y="15483"/>
                      <a:pt x="1757" y="15395"/>
                      <a:pt x="1801" y="15307"/>
                    </a:cubicBezTo>
                    <a:lnTo>
                      <a:pt x="7950" y="1648"/>
                    </a:lnTo>
                    <a:cubicBezTo>
                      <a:pt x="7950" y="1604"/>
                      <a:pt x="7994" y="1560"/>
                      <a:pt x="8038" y="1560"/>
                    </a:cubicBezTo>
                    <a:close/>
                    <a:moveTo>
                      <a:pt x="8097" y="0"/>
                    </a:moveTo>
                    <a:cubicBezTo>
                      <a:pt x="7457" y="0"/>
                      <a:pt x="6835" y="376"/>
                      <a:pt x="6545" y="989"/>
                    </a:cubicBezTo>
                    <a:lnTo>
                      <a:pt x="396" y="14649"/>
                    </a:lnTo>
                    <a:cubicBezTo>
                      <a:pt x="1" y="15483"/>
                      <a:pt x="396" y="16493"/>
                      <a:pt x="1230" y="16889"/>
                    </a:cubicBezTo>
                    <a:lnTo>
                      <a:pt x="2416" y="17460"/>
                    </a:lnTo>
                    <a:cubicBezTo>
                      <a:pt x="2636" y="17547"/>
                      <a:pt x="2856" y="17591"/>
                      <a:pt x="3119" y="17591"/>
                    </a:cubicBezTo>
                    <a:cubicBezTo>
                      <a:pt x="3295" y="17591"/>
                      <a:pt x="3514" y="17547"/>
                      <a:pt x="3734" y="17460"/>
                    </a:cubicBezTo>
                    <a:cubicBezTo>
                      <a:pt x="4129" y="17328"/>
                      <a:pt x="4481" y="16976"/>
                      <a:pt x="4656" y="16581"/>
                    </a:cubicBezTo>
                    <a:lnTo>
                      <a:pt x="10805" y="2921"/>
                    </a:lnTo>
                    <a:cubicBezTo>
                      <a:pt x="11201" y="2087"/>
                      <a:pt x="10805" y="1077"/>
                      <a:pt x="9971" y="681"/>
                    </a:cubicBezTo>
                    <a:lnTo>
                      <a:pt x="8785" y="154"/>
                    </a:lnTo>
                    <a:cubicBezTo>
                      <a:pt x="8563" y="49"/>
                      <a:pt x="8329" y="0"/>
                      <a:pt x="8097" y="0"/>
                    </a:cubicBez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7" name="Google Shape;767;p3"/>
              <p:cNvSpPr/>
              <p:nvPr/>
            </p:nvSpPr>
            <p:spPr>
              <a:xfrm>
                <a:off x="5275816" y="1435052"/>
                <a:ext cx="49807" cy="47954"/>
              </a:xfrm>
              <a:custGeom>
                <a:rect b="b" l="l" r="r" t="t"/>
                <a:pathLst>
                  <a:path extrusionOk="0" h="5795" w="6019">
                    <a:moveTo>
                      <a:pt x="2272" y="0"/>
                    </a:moveTo>
                    <a:cubicBezTo>
                      <a:pt x="1937" y="0"/>
                      <a:pt x="1611" y="204"/>
                      <a:pt x="1450" y="525"/>
                    </a:cubicBezTo>
                    <a:lnTo>
                      <a:pt x="220" y="3293"/>
                    </a:lnTo>
                    <a:cubicBezTo>
                      <a:pt x="1" y="3732"/>
                      <a:pt x="220" y="4259"/>
                      <a:pt x="660" y="4478"/>
                    </a:cubicBezTo>
                    <a:lnTo>
                      <a:pt x="3383" y="5708"/>
                    </a:lnTo>
                    <a:cubicBezTo>
                      <a:pt x="3512" y="5767"/>
                      <a:pt x="3645" y="5794"/>
                      <a:pt x="3774" y="5794"/>
                    </a:cubicBezTo>
                    <a:cubicBezTo>
                      <a:pt x="4126" y="5794"/>
                      <a:pt x="4452" y="5591"/>
                      <a:pt x="4613" y="5269"/>
                    </a:cubicBezTo>
                    <a:lnTo>
                      <a:pt x="5842" y="2502"/>
                    </a:lnTo>
                    <a:cubicBezTo>
                      <a:pt x="6018" y="2063"/>
                      <a:pt x="5842" y="1536"/>
                      <a:pt x="5359" y="1316"/>
                    </a:cubicBezTo>
                    <a:lnTo>
                      <a:pt x="2636" y="86"/>
                    </a:lnTo>
                    <a:cubicBezTo>
                      <a:pt x="2518" y="27"/>
                      <a:pt x="2394" y="0"/>
                      <a:pt x="22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8" name="Google Shape;768;p3"/>
              <p:cNvSpPr/>
              <p:nvPr/>
            </p:nvSpPr>
            <p:spPr>
              <a:xfrm>
                <a:off x="5268551" y="1428829"/>
                <a:ext cx="64338" cy="60465"/>
              </a:xfrm>
              <a:custGeom>
                <a:rect b="b" l="l" r="r" t="t"/>
                <a:pathLst>
                  <a:path extrusionOk="0" h="7307" w="7775">
                    <a:moveTo>
                      <a:pt x="3207" y="1541"/>
                    </a:moveTo>
                    <a:lnTo>
                      <a:pt x="5974" y="2771"/>
                    </a:lnTo>
                    <a:cubicBezTo>
                      <a:pt x="6018" y="2815"/>
                      <a:pt x="6062" y="2903"/>
                      <a:pt x="6018" y="2947"/>
                    </a:cubicBezTo>
                    <a:lnTo>
                      <a:pt x="4788" y="5714"/>
                    </a:lnTo>
                    <a:cubicBezTo>
                      <a:pt x="4788" y="5714"/>
                      <a:pt x="4744" y="5757"/>
                      <a:pt x="4700" y="5757"/>
                    </a:cubicBezTo>
                    <a:lnTo>
                      <a:pt x="4612" y="5757"/>
                    </a:lnTo>
                    <a:lnTo>
                      <a:pt x="1889" y="4528"/>
                    </a:lnTo>
                    <a:cubicBezTo>
                      <a:pt x="1801" y="4484"/>
                      <a:pt x="1757" y="4440"/>
                      <a:pt x="1801" y="4352"/>
                    </a:cubicBezTo>
                    <a:lnTo>
                      <a:pt x="3031" y="1629"/>
                    </a:lnTo>
                    <a:cubicBezTo>
                      <a:pt x="3075" y="1585"/>
                      <a:pt x="3075" y="1541"/>
                      <a:pt x="3119" y="1541"/>
                    </a:cubicBezTo>
                    <a:close/>
                    <a:moveTo>
                      <a:pt x="3161" y="1"/>
                    </a:moveTo>
                    <a:cubicBezTo>
                      <a:pt x="2526" y="1"/>
                      <a:pt x="1919" y="362"/>
                      <a:pt x="1625" y="1014"/>
                    </a:cubicBezTo>
                    <a:lnTo>
                      <a:pt x="396" y="3737"/>
                    </a:lnTo>
                    <a:cubicBezTo>
                      <a:pt x="0" y="4572"/>
                      <a:pt x="396" y="5582"/>
                      <a:pt x="1230" y="5933"/>
                    </a:cubicBezTo>
                    <a:lnTo>
                      <a:pt x="3997" y="7163"/>
                    </a:lnTo>
                    <a:cubicBezTo>
                      <a:pt x="4141" y="7235"/>
                      <a:pt x="4343" y="7306"/>
                      <a:pt x="4532" y="7306"/>
                    </a:cubicBezTo>
                    <a:cubicBezTo>
                      <a:pt x="4574" y="7306"/>
                      <a:pt x="4616" y="7303"/>
                      <a:pt x="4656" y="7295"/>
                    </a:cubicBezTo>
                    <a:cubicBezTo>
                      <a:pt x="4689" y="7297"/>
                      <a:pt x="4723" y="7298"/>
                      <a:pt x="4755" y="7298"/>
                    </a:cubicBezTo>
                    <a:cubicBezTo>
                      <a:pt x="5372" y="7298"/>
                      <a:pt x="5901" y="6912"/>
                      <a:pt x="6193" y="6328"/>
                    </a:cubicBezTo>
                    <a:lnTo>
                      <a:pt x="7423" y="3605"/>
                    </a:lnTo>
                    <a:cubicBezTo>
                      <a:pt x="7774" y="2771"/>
                      <a:pt x="7423" y="1761"/>
                      <a:pt x="6589" y="1409"/>
                    </a:cubicBezTo>
                    <a:lnTo>
                      <a:pt x="3822" y="136"/>
                    </a:lnTo>
                    <a:cubicBezTo>
                      <a:pt x="3606" y="45"/>
                      <a:pt x="3382" y="1"/>
                      <a:pt x="3161" y="1"/>
                    </a:cubicBez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9" name="Google Shape;769;p3"/>
              <p:cNvSpPr/>
              <p:nvPr/>
            </p:nvSpPr>
            <p:spPr>
              <a:xfrm>
                <a:off x="5307432" y="1347813"/>
                <a:ext cx="33083" cy="72696"/>
              </a:xfrm>
              <a:custGeom>
                <a:rect b="b" l="l" r="r" t="t"/>
                <a:pathLst>
                  <a:path extrusionOk="0" h="8785" w="3998">
                    <a:moveTo>
                      <a:pt x="1" y="8785"/>
                    </a:moveTo>
                    <a:lnTo>
                      <a:pt x="3998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0" name="Google Shape;770;p3"/>
              <p:cNvSpPr/>
              <p:nvPr/>
            </p:nvSpPr>
            <p:spPr>
              <a:xfrm>
                <a:off x="5301987" y="1345264"/>
                <a:ext cx="44346" cy="77793"/>
              </a:xfrm>
              <a:custGeom>
                <a:rect b="b" l="l" r="r" t="t"/>
                <a:pathLst>
                  <a:path extrusionOk="0" h="9401" w="5359">
                    <a:moveTo>
                      <a:pt x="3953" y="1"/>
                    </a:moveTo>
                    <a:lnTo>
                      <a:pt x="0" y="8785"/>
                    </a:lnTo>
                    <a:lnTo>
                      <a:pt x="1362" y="9400"/>
                    </a:lnTo>
                    <a:lnTo>
                      <a:pt x="5359" y="616"/>
                    </a:lnTo>
                    <a:lnTo>
                      <a:pt x="3953" y="1"/>
                    </a:ln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1" name="Google Shape;771;p3"/>
              <p:cNvSpPr/>
              <p:nvPr/>
            </p:nvSpPr>
            <p:spPr>
              <a:xfrm>
                <a:off x="5325611" y="1355806"/>
                <a:ext cx="32711" cy="72696"/>
              </a:xfrm>
              <a:custGeom>
                <a:rect b="b" l="l" r="r" t="t"/>
                <a:pathLst>
                  <a:path extrusionOk="0" h="8785" w="3953">
                    <a:moveTo>
                      <a:pt x="0" y="8785"/>
                    </a:moveTo>
                    <a:lnTo>
                      <a:pt x="3953" y="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2" name="Google Shape;772;p3"/>
              <p:cNvSpPr/>
              <p:nvPr/>
            </p:nvSpPr>
            <p:spPr>
              <a:xfrm>
                <a:off x="5319794" y="1353265"/>
                <a:ext cx="44346" cy="77785"/>
              </a:xfrm>
              <a:custGeom>
                <a:rect b="b" l="l" r="r" t="t"/>
                <a:pathLst>
                  <a:path extrusionOk="0" h="9400" w="5359">
                    <a:moveTo>
                      <a:pt x="3997" y="0"/>
                    </a:moveTo>
                    <a:lnTo>
                      <a:pt x="0" y="8784"/>
                    </a:lnTo>
                    <a:lnTo>
                      <a:pt x="1406" y="9399"/>
                    </a:lnTo>
                    <a:lnTo>
                      <a:pt x="5359" y="659"/>
                    </a:lnTo>
                    <a:lnTo>
                      <a:pt x="3997" y="0"/>
                    </a:ln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3" name="Google Shape;773;p3"/>
              <p:cNvSpPr/>
              <p:nvPr/>
            </p:nvSpPr>
            <p:spPr>
              <a:xfrm>
                <a:off x="4930202" y="1286845"/>
                <a:ext cx="420155" cy="413436"/>
              </a:xfrm>
              <a:custGeom>
                <a:rect b="b" l="l" r="r" t="t"/>
                <a:pathLst>
                  <a:path extrusionOk="0" h="49962" w="50774">
                    <a:moveTo>
                      <a:pt x="20309" y="0"/>
                    </a:moveTo>
                    <a:cubicBezTo>
                      <a:pt x="19260" y="0"/>
                      <a:pt x="18206" y="407"/>
                      <a:pt x="17393" y="1219"/>
                    </a:cubicBezTo>
                    <a:lnTo>
                      <a:pt x="1626" y="16987"/>
                    </a:lnTo>
                    <a:cubicBezTo>
                      <a:pt x="0" y="18612"/>
                      <a:pt x="0" y="21204"/>
                      <a:pt x="1626" y="22785"/>
                    </a:cubicBezTo>
                    <a:lnTo>
                      <a:pt x="27583" y="48742"/>
                    </a:lnTo>
                    <a:cubicBezTo>
                      <a:pt x="28374" y="49555"/>
                      <a:pt x="29417" y="49961"/>
                      <a:pt x="30466" y="49961"/>
                    </a:cubicBezTo>
                    <a:cubicBezTo>
                      <a:pt x="31514" y="49961"/>
                      <a:pt x="32568" y="49555"/>
                      <a:pt x="33381" y="48742"/>
                    </a:cubicBezTo>
                    <a:lnTo>
                      <a:pt x="49149" y="32975"/>
                    </a:lnTo>
                    <a:cubicBezTo>
                      <a:pt x="50774" y="31393"/>
                      <a:pt x="50774" y="28802"/>
                      <a:pt x="49149" y="27177"/>
                    </a:cubicBezTo>
                    <a:lnTo>
                      <a:pt x="23191" y="1219"/>
                    </a:lnTo>
                    <a:cubicBezTo>
                      <a:pt x="22400" y="407"/>
                      <a:pt x="21357" y="0"/>
                      <a:pt x="203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4" name="Google Shape;774;p3"/>
              <p:cNvSpPr/>
              <p:nvPr/>
            </p:nvSpPr>
            <p:spPr>
              <a:xfrm>
                <a:off x="4923293" y="1280482"/>
                <a:ext cx="433974" cy="426063"/>
              </a:xfrm>
              <a:custGeom>
                <a:rect b="b" l="l" r="r" t="t"/>
                <a:pathLst>
                  <a:path extrusionOk="0" h="51488" w="52444">
                    <a:moveTo>
                      <a:pt x="21127" y="1549"/>
                    </a:moveTo>
                    <a:cubicBezTo>
                      <a:pt x="22006" y="1549"/>
                      <a:pt x="22884" y="1900"/>
                      <a:pt x="23499" y="2515"/>
                    </a:cubicBezTo>
                    <a:lnTo>
                      <a:pt x="49457" y="28473"/>
                    </a:lnTo>
                    <a:cubicBezTo>
                      <a:pt x="50730" y="29791"/>
                      <a:pt x="50730" y="31899"/>
                      <a:pt x="49457" y="33216"/>
                    </a:cubicBezTo>
                    <a:lnTo>
                      <a:pt x="33689" y="48984"/>
                    </a:lnTo>
                    <a:cubicBezTo>
                      <a:pt x="33030" y="49643"/>
                      <a:pt x="32173" y="49973"/>
                      <a:pt x="31317" y="49973"/>
                    </a:cubicBezTo>
                    <a:cubicBezTo>
                      <a:pt x="30461" y="49973"/>
                      <a:pt x="29604" y="49643"/>
                      <a:pt x="28945" y="48984"/>
                    </a:cubicBezTo>
                    <a:lnTo>
                      <a:pt x="2988" y="23071"/>
                    </a:lnTo>
                    <a:cubicBezTo>
                      <a:pt x="1714" y="21753"/>
                      <a:pt x="1714" y="19645"/>
                      <a:pt x="2988" y="18327"/>
                    </a:cubicBezTo>
                    <a:lnTo>
                      <a:pt x="18755" y="2515"/>
                    </a:lnTo>
                    <a:cubicBezTo>
                      <a:pt x="19414" y="1900"/>
                      <a:pt x="20249" y="1549"/>
                      <a:pt x="21127" y="1549"/>
                    </a:cubicBezTo>
                    <a:close/>
                    <a:moveTo>
                      <a:pt x="21133" y="1"/>
                    </a:moveTo>
                    <a:cubicBezTo>
                      <a:pt x="19886" y="1"/>
                      <a:pt x="18646" y="473"/>
                      <a:pt x="17701" y="1417"/>
                    </a:cubicBezTo>
                    <a:lnTo>
                      <a:pt x="1890" y="17229"/>
                    </a:lnTo>
                    <a:cubicBezTo>
                      <a:pt x="1" y="19118"/>
                      <a:pt x="1" y="22236"/>
                      <a:pt x="1890" y="24125"/>
                    </a:cubicBezTo>
                    <a:lnTo>
                      <a:pt x="27847" y="50082"/>
                    </a:lnTo>
                    <a:cubicBezTo>
                      <a:pt x="28770" y="51005"/>
                      <a:pt x="29999" y="51488"/>
                      <a:pt x="31317" y="51488"/>
                    </a:cubicBezTo>
                    <a:cubicBezTo>
                      <a:pt x="32591" y="51488"/>
                      <a:pt x="33821" y="51005"/>
                      <a:pt x="34743" y="50082"/>
                    </a:cubicBezTo>
                    <a:lnTo>
                      <a:pt x="50555" y="34315"/>
                    </a:lnTo>
                    <a:cubicBezTo>
                      <a:pt x="52443" y="32382"/>
                      <a:pt x="52443" y="29307"/>
                      <a:pt x="50555" y="27419"/>
                    </a:cubicBezTo>
                    <a:lnTo>
                      <a:pt x="24597" y="1417"/>
                    </a:lnTo>
                    <a:cubicBezTo>
                      <a:pt x="23631" y="473"/>
                      <a:pt x="22379" y="1"/>
                      <a:pt x="21133" y="1"/>
                    </a:cubicBez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5" name="Google Shape;775;p3"/>
              <p:cNvSpPr/>
              <p:nvPr/>
            </p:nvSpPr>
            <p:spPr>
              <a:xfrm>
                <a:off x="5031596" y="1391047"/>
                <a:ext cx="179187" cy="165392"/>
              </a:xfrm>
              <a:custGeom>
                <a:rect b="b" l="l" r="r" t="t"/>
                <a:pathLst>
                  <a:path extrusionOk="0" h="19987" w="21654">
                    <a:moveTo>
                      <a:pt x="10717" y="1539"/>
                    </a:moveTo>
                    <a:cubicBezTo>
                      <a:pt x="12957" y="1539"/>
                      <a:pt x="15110" y="2418"/>
                      <a:pt x="16691" y="3999"/>
                    </a:cubicBezTo>
                    <a:cubicBezTo>
                      <a:pt x="19546" y="6854"/>
                      <a:pt x="19985" y="11334"/>
                      <a:pt x="17745" y="14672"/>
                    </a:cubicBezTo>
                    <a:cubicBezTo>
                      <a:pt x="16140" y="17095"/>
                      <a:pt x="13475" y="18436"/>
                      <a:pt x="10736" y="18436"/>
                    </a:cubicBezTo>
                    <a:cubicBezTo>
                      <a:pt x="9652" y="18436"/>
                      <a:pt x="8557" y="18226"/>
                      <a:pt x="7511" y="17790"/>
                    </a:cubicBezTo>
                    <a:cubicBezTo>
                      <a:pt x="3778" y="16253"/>
                      <a:pt x="1670" y="12300"/>
                      <a:pt x="2416" y="8347"/>
                    </a:cubicBezTo>
                    <a:cubicBezTo>
                      <a:pt x="3207" y="4394"/>
                      <a:pt x="6677" y="1539"/>
                      <a:pt x="10717" y="1539"/>
                    </a:cubicBezTo>
                    <a:close/>
                    <a:moveTo>
                      <a:pt x="10690" y="1"/>
                    </a:moveTo>
                    <a:cubicBezTo>
                      <a:pt x="9417" y="1"/>
                      <a:pt x="8129" y="243"/>
                      <a:pt x="6896" y="749"/>
                    </a:cubicBezTo>
                    <a:cubicBezTo>
                      <a:pt x="2504" y="2593"/>
                      <a:pt x="1" y="7249"/>
                      <a:pt x="923" y="11949"/>
                    </a:cubicBezTo>
                    <a:cubicBezTo>
                      <a:pt x="1845" y="16604"/>
                      <a:pt x="5974" y="19986"/>
                      <a:pt x="10717" y="19986"/>
                    </a:cubicBezTo>
                    <a:cubicBezTo>
                      <a:pt x="13353" y="19986"/>
                      <a:pt x="15900" y="18932"/>
                      <a:pt x="17789" y="17043"/>
                    </a:cubicBezTo>
                    <a:cubicBezTo>
                      <a:pt x="21171" y="13662"/>
                      <a:pt x="21654" y="8391"/>
                      <a:pt x="19019" y="4438"/>
                    </a:cubicBezTo>
                    <a:cubicBezTo>
                      <a:pt x="17123" y="1594"/>
                      <a:pt x="13954" y="1"/>
                      <a:pt x="10690" y="1"/>
                    </a:cubicBez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6" name="Google Shape;776;p3"/>
              <p:cNvSpPr/>
              <p:nvPr/>
            </p:nvSpPr>
            <p:spPr>
              <a:xfrm>
                <a:off x="5045042" y="1398329"/>
                <a:ext cx="83238" cy="83602"/>
              </a:xfrm>
              <a:custGeom>
                <a:rect b="b" l="l" r="r" t="t"/>
                <a:pathLst>
                  <a:path extrusionOk="0" h="10103" w="10059">
                    <a:moveTo>
                      <a:pt x="8609" y="0"/>
                    </a:moveTo>
                    <a:cubicBezTo>
                      <a:pt x="7336" y="4085"/>
                      <a:pt x="4085" y="7335"/>
                      <a:pt x="1" y="8609"/>
                    </a:cubicBezTo>
                    <a:lnTo>
                      <a:pt x="440" y="10102"/>
                    </a:lnTo>
                    <a:cubicBezTo>
                      <a:pt x="5052" y="8653"/>
                      <a:pt x="8609" y="5051"/>
                      <a:pt x="10059" y="440"/>
                    </a:cubicBezTo>
                    <a:lnTo>
                      <a:pt x="8609" y="0"/>
                    </a:ln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7" name="Google Shape;777;p3"/>
              <p:cNvSpPr/>
              <p:nvPr/>
            </p:nvSpPr>
            <p:spPr>
              <a:xfrm>
                <a:off x="5090833" y="1444121"/>
                <a:ext cx="105771" cy="105771"/>
              </a:xfrm>
              <a:custGeom>
                <a:rect b="b" l="l" r="r" t="t"/>
                <a:pathLst>
                  <a:path extrusionOk="0" h="12782" w="12782">
                    <a:moveTo>
                      <a:pt x="11245" y="0"/>
                    </a:moveTo>
                    <a:cubicBezTo>
                      <a:pt x="10366" y="5798"/>
                      <a:pt x="5798" y="10366"/>
                      <a:pt x="1" y="11288"/>
                    </a:cubicBezTo>
                    <a:lnTo>
                      <a:pt x="220" y="12782"/>
                    </a:lnTo>
                    <a:cubicBezTo>
                      <a:pt x="6677" y="11815"/>
                      <a:pt x="11772" y="6720"/>
                      <a:pt x="12782" y="220"/>
                    </a:cubicBezTo>
                    <a:lnTo>
                      <a:pt x="11245" y="0"/>
                    </a:ln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8" name="Google Shape;778;p3"/>
              <p:cNvSpPr/>
              <p:nvPr/>
            </p:nvSpPr>
            <p:spPr>
              <a:xfrm>
                <a:off x="5054492" y="1407779"/>
                <a:ext cx="111952" cy="111952"/>
              </a:xfrm>
              <a:custGeom>
                <a:rect b="b" l="l" r="r" t="t"/>
                <a:pathLst>
                  <a:path extrusionOk="0" h="13529" w="13529">
                    <a:moveTo>
                      <a:pt x="11991" y="0"/>
                    </a:moveTo>
                    <a:cubicBezTo>
                      <a:pt x="11420" y="6369"/>
                      <a:pt x="6369" y="11420"/>
                      <a:pt x="1" y="11991"/>
                    </a:cubicBezTo>
                    <a:lnTo>
                      <a:pt x="132" y="13528"/>
                    </a:lnTo>
                    <a:cubicBezTo>
                      <a:pt x="7248" y="12869"/>
                      <a:pt x="12870" y="7247"/>
                      <a:pt x="13528" y="176"/>
                    </a:cubicBezTo>
                    <a:lnTo>
                      <a:pt x="11991" y="0"/>
                    </a:ln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9" name="Google Shape;779;p3"/>
              <p:cNvSpPr/>
              <p:nvPr/>
            </p:nvSpPr>
            <p:spPr>
              <a:xfrm>
                <a:off x="5043586" y="1406496"/>
                <a:ext cx="146848" cy="134700"/>
              </a:xfrm>
              <a:custGeom>
                <a:rect b="b" l="l" r="r" t="t"/>
                <a:pathLst>
                  <a:path extrusionOk="0" h="16278" w="17746">
                    <a:moveTo>
                      <a:pt x="5128" y="1547"/>
                    </a:moveTo>
                    <a:cubicBezTo>
                      <a:pt x="6985" y="1547"/>
                      <a:pt x="9663" y="2746"/>
                      <a:pt x="12167" y="5250"/>
                    </a:cubicBezTo>
                    <a:cubicBezTo>
                      <a:pt x="13704" y="6744"/>
                      <a:pt x="14890" y="8544"/>
                      <a:pt x="15593" y="10565"/>
                    </a:cubicBezTo>
                    <a:cubicBezTo>
                      <a:pt x="16076" y="12102"/>
                      <a:pt x="15944" y="13420"/>
                      <a:pt x="15242" y="14122"/>
                    </a:cubicBezTo>
                    <a:cubicBezTo>
                      <a:pt x="14826" y="14539"/>
                      <a:pt x="14194" y="14751"/>
                      <a:pt x="13417" y="14751"/>
                    </a:cubicBezTo>
                    <a:cubicBezTo>
                      <a:pt x="11570" y="14751"/>
                      <a:pt x="8905" y="13552"/>
                      <a:pt x="6370" y="11048"/>
                    </a:cubicBezTo>
                    <a:cubicBezTo>
                      <a:pt x="2812" y="7446"/>
                      <a:pt x="1890" y="3581"/>
                      <a:pt x="3295" y="2176"/>
                    </a:cubicBezTo>
                    <a:cubicBezTo>
                      <a:pt x="3711" y="1760"/>
                      <a:pt x="4347" y="1547"/>
                      <a:pt x="5128" y="1547"/>
                    </a:cubicBezTo>
                    <a:close/>
                    <a:moveTo>
                      <a:pt x="5103" y="0"/>
                    </a:moveTo>
                    <a:cubicBezTo>
                      <a:pt x="3937" y="0"/>
                      <a:pt x="2927" y="348"/>
                      <a:pt x="2197" y="1078"/>
                    </a:cubicBezTo>
                    <a:cubicBezTo>
                      <a:pt x="1" y="3318"/>
                      <a:pt x="1319" y="8149"/>
                      <a:pt x="5315" y="12102"/>
                    </a:cubicBezTo>
                    <a:cubicBezTo>
                      <a:pt x="7951" y="14781"/>
                      <a:pt x="11025" y="16275"/>
                      <a:pt x="13441" y="16275"/>
                    </a:cubicBezTo>
                    <a:cubicBezTo>
                      <a:pt x="13494" y="16277"/>
                      <a:pt x="13547" y="16278"/>
                      <a:pt x="13600" y="16278"/>
                    </a:cubicBezTo>
                    <a:cubicBezTo>
                      <a:pt x="14601" y="16278"/>
                      <a:pt x="15589" y="15888"/>
                      <a:pt x="16340" y="15220"/>
                    </a:cubicBezTo>
                    <a:cubicBezTo>
                      <a:pt x="17482" y="14078"/>
                      <a:pt x="17745" y="12278"/>
                      <a:pt x="17043" y="10082"/>
                    </a:cubicBezTo>
                    <a:cubicBezTo>
                      <a:pt x="16296" y="7842"/>
                      <a:pt x="14978" y="5821"/>
                      <a:pt x="13265" y="4152"/>
                    </a:cubicBezTo>
                    <a:cubicBezTo>
                      <a:pt x="10600" y="1487"/>
                      <a:pt x="7516" y="0"/>
                      <a:pt x="5103" y="0"/>
                    </a:cubicBez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0" name="Google Shape;780;p3"/>
              <p:cNvSpPr/>
              <p:nvPr/>
            </p:nvSpPr>
            <p:spPr>
              <a:xfrm>
                <a:off x="5062121" y="1415408"/>
                <a:ext cx="116678" cy="116677"/>
              </a:xfrm>
              <a:custGeom>
                <a:rect b="b" l="l" r="r" t="t"/>
                <a:pathLst>
                  <a:path extrusionOk="0" h="14100" w="14100">
                    <a:moveTo>
                      <a:pt x="1055" y="1"/>
                    </a:moveTo>
                    <a:lnTo>
                      <a:pt x="1" y="1055"/>
                    </a:lnTo>
                    <a:lnTo>
                      <a:pt x="13002" y="14099"/>
                    </a:lnTo>
                    <a:lnTo>
                      <a:pt x="14100" y="13001"/>
                    </a:lnTo>
                    <a:lnTo>
                      <a:pt x="1055" y="1"/>
                    </a:ln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1" name="Google Shape;781;p3"/>
              <p:cNvSpPr/>
              <p:nvPr/>
            </p:nvSpPr>
            <p:spPr>
              <a:xfrm>
                <a:off x="5159155" y="1591309"/>
                <a:ext cx="39629" cy="39629"/>
              </a:xfrm>
              <a:custGeom>
                <a:rect b="b" l="l" r="r" t="t"/>
                <a:pathLst>
                  <a:path extrusionOk="0" h="4789" w="4789">
                    <a:moveTo>
                      <a:pt x="967" y="1011"/>
                    </a:moveTo>
                    <a:lnTo>
                      <a:pt x="2988" y="2504"/>
                    </a:lnTo>
                    <a:lnTo>
                      <a:pt x="2461" y="3031"/>
                    </a:lnTo>
                    <a:lnTo>
                      <a:pt x="967" y="1011"/>
                    </a:lnTo>
                    <a:close/>
                    <a:moveTo>
                      <a:pt x="792" y="1"/>
                    </a:moveTo>
                    <a:lnTo>
                      <a:pt x="1" y="747"/>
                    </a:lnTo>
                    <a:lnTo>
                      <a:pt x="2900" y="4788"/>
                    </a:lnTo>
                    <a:lnTo>
                      <a:pt x="3427" y="4261"/>
                    </a:lnTo>
                    <a:lnTo>
                      <a:pt x="2856" y="3558"/>
                    </a:lnTo>
                    <a:lnTo>
                      <a:pt x="3515" y="2900"/>
                    </a:lnTo>
                    <a:lnTo>
                      <a:pt x="4261" y="3427"/>
                    </a:lnTo>
                    <a:lnTo>
                      <a:pt x="4788" y="2900"/>
                    </a:lnTo>
                    <a:lnTo>
                      <a:pt x="792" y="1"/>
                    </a:ln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2" name="Google Shape;782;p3"/>
              <p:cNvSpPr/>
              <p:nvPr/>
            </p:nvSpPr>
            <p:spPr>
              <a:xfrm>
                <a:off x="5173693" y="1574950"/>
                <a:ext cx="40043" cy="35020"/>
              </a:xfrm>
              <a:custGeom>
                <a:rect b="b" l="l" r="r" t="t"/>
                <a:pathLst>
                  <a:path extrusionOk="0" h="4232" w="4839">
                    <a:moveTo>
                      <a:pt x="1340" y="1"/>
                    </a:moveTo>
                    <a:cubicBezTo>
                      <a:pt x="1040" y="1"/>
                      <a:pt x="738" y="121"/>
                      <a:pt x="528" y="353"/>
                    </a:cubicBezTo>
                    <a:cubicBezTo>
                      <a:pt x="1" y="836"/>
                      <a:pt x="45" y="1626"/>
                      <a:pt x="572" y="2066"/>
                    </a:cubicBezTo>
                    <a:cubicBezTo>
                      <a:pt x="996" y="2471"/>
                      <a:pt x="1450" y="2544"/>
                      <a:pt x="1888" y="2544"/>
                    </a:cubicBezTo>
                    <a:cubicBezTo>
                      <a:pt x="2133" y="2544"/>
                      <a:pt x="2373" y="2521"/>
                      <a:pt x="2599" y="2521"/>
                    </a:cubicBezTo>
                    <a:cubicBezTo>
                      <a:pt x="2929" y="2521"/>
                      <a:pt x="3229" y="2570"/>
                      <a:pt x="3471" y="2812"/>
                    </a:cubicBezTo>
                    <a:cubicBezTo>
                      <a:pt x="3734" y="3076"/>
                      <a:pt x="3734" y="3295"/>
                      <a:pt x="3559" y="3471"/>
                    </a:cubicBezTo>
                    <a:cubicBezTo>
                      <a:pt x="3480" y="3550"/>
                      <a:pt x="3392" y="3593"/>
                      <a:pt x="3295" y="3593"/>
                    </a:cubicBezTo>
                    <a:cubicBezTo>
                      <a:pt x="3177" y="3593"/>
                      <a:pt x="3045" y="3528"/>
                      <a:pt x="2900" y="3383"/>
                    </a:cubicBezTo>
                    <a:lnTo>
                      <a:pt x="2680" y="3164"/>
                    </a:lnTo>
                    <a:lnTo>
                      <a:pt x="2153" y="3647"/>
                    </a:lnTo>
                    <a:lnTo>
                      <a:pt x="2373" y="3866"/>
                    </a:lnTo>
                    <a:cubicBezTo>
                      <a:pt x="2630" y="4124"/>
                      <a:pt x="2916" y="4231"/>
                      <a:pt x="3190" y="4231"/>
                    </a:cubicBezTo>
                    <a:cubicBezTo>
                      <a:pt x="4083" y="4231"/>
                      <a:pt x="4838" y="3082"/>
                      <a:pt x="3998" y="2241"/>
                    </a:cubicBezTo>
                    <a:cubicBezTo>
                      <a:pt x="3575" y="1799"/>
                      <a:pt x="3101" y="1727"/>
                      <a:pt x="2644" y="1727"/>
                    </a:cubicBezTo>
                    <a:cubicBezTo>
                      <a:pt x="2423" y="1727"/>
                      <a:pt x="2206" y="1744"/>
                      <a:pt x="2000" y="1744"/>
                    </a:cubicBezTo>
                    <a:cubicBezTo>
                      <a:pt x="1658" y="1744"/>
                      <a:pt x="1346" y="1698"/>
                      <a:pt x="1099" y="1451"/>
                    </a:cubicBezTo>
                    <a:cubicBezTo>
                      <a:pt x="835" y="1231"/>
                      <a:pt x="835" y="1011"/>
                      <a:pt x="1011" y="836"/>
                    </a:cubicBezTo>
                    <a:cubicBezTo>
                      <a:pt x="1090" y="757"/>
                      <a:pt x="1178" y="713"/>
                      <a:pt x="1275" y="713"/>
                    </a:cubicBezTo>
                    <a:cubicBezTo>
                      <a:pt x="1393" y="713"/>
                      <a:pt x="1525" y="779"/>
                      <a:pt x="1670" y="924"/>
                    </a:cubicBezTo>
                    <a:lnTo>
                      <a:pt x="1802" y="1055"/>
                    </a:lnTo>
                    <a:lnTo>
                      <a:pt x="2329" y="528"/>
                    </a:lnTo>
                    <a:lnTo>
                      <a:pt x="2197" y="440"/>
                    </a:lnTo>
                    <a:cubicBezTo>
                      <a:pt x="1991" y="143"/>
                      <a:pt x="1666" y="1"/>
                      <a:pt x="1340" y="1"/>
                    </a:cubicBez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3" name="Google Shape;783;p3"/>
              <p:cNvSpPr/>
              <p:nvPr/>
            </p:nvSpPr>
            <p:spPr>
              <a:xfrm>
                <a:off x="5188959" y="1559361"/>
                <a:ext cx="40068" cy="35301"/>
              </a:xfrm>
              <a:custGeom>
                <a:rect b="b" l="l" r="r" t="t"/>
                <a:pathLst>
                  <a:path extrusionOk="0" h="4266" w="4842">
                    <a:moveTo>
                      <a:pt x="1313" y="1"/>
                    </a:moveTo>
                    <a:cubicBezTo>
                      <a:pt x="1055" y="1"/>
                      <a:pt x="796" y="123"/>
                      <a:pt x="528" y="392"/>
                    </a:cubicBezTo>
                    <a:cubicBezTo>
                      <a:pt x="1" y="831"/>
                      <a:pt x="1" y="1666"/>
                      <a:pt x="572" y="2105"/>
                    </a:cubicBezTo>
                    <a:cubicBezTo>
                      <a:pt x="977" y="2510"/>
                      <a:pt x="1429" y="2583"/>
                      <a:pt x="1869" y="2583"/>
                    </a:cubicBezTo>
                    <a:cubicBezTo>
                      <a:pt x="2116" y="2583"/>
                      <a:pt x="2359" y="2560"/>
                      <a:pt x="2589" y="2560"/>
                    </a:cubicBezTo>
                    <a:cubicBezTo>
                      <a:pt x="2923" y="2560"/>
                      <a:pt x="3228" y="2609"/>
                      <a:pt x="3470" y="2852"/>
                    </a:cubicBezTo>
                    <a:cubicBezTo>
                      <a:pt x="3734" y="3115"/>
                      <a:pt x="3690" y="3335"/>
                      <a:pt x="3514" y="3466"/>
                    </a:cubicBezTo>
                    <a:cubicBezTo>
                      <a:pt x="3426" y="3554"/>
                      <a:pt x="3339" y="3609"/>
                      <a:pt x="3240" y="3609"/>
                    </a:cubicBezTo>
                    <a:cubicBezTo>
                      <a:pt x="3141" y="3609"/>
                      <a:pt x="3031" y="3554"/>
                      <a:pt x="2899" y="3422"/>
                    </a:cubicBezTo>
                    <a:lnTo>
                      <a:pt x="2636" y="3159"/>
                    </a:lnTo>
                    <a:lnTo>
                      <a:pt x="2153" y="3686"/>
                    </a:lnTo>
                    <a:lnTo>
                      <a:pt x="2372" y="3906"/>
                    </a:lnTo>
                    <a:cubicBezTo>
                      <a:pt x="2616" y="4159"/>
                      <a:pt x="2892" y="4265"/>
                      <a:pt x="3160" y="4265"/>
                    </a:cubicBezTo>
                    <a:cubicBezTo>
                      <a:pt x="4050" y="4265"/>
                      <a:pt x="4842" y="3091"/>
                      <a:pt x="3997" y="2281"/>
                    </a:cubicBezTo>
                    <a:cubicBezTo>
                      <a:pt x="3555" y="1838"/>
                      <a:pt x="3079" y="1766"/>
                      <a:pt x="2625" y="1766"/>
                    </a:cubicBezTo>
                    <a:cubicBezTo>
                      <a:pt x="2406" y="1766"/>
                      <a:pt x="2192" y="1783"/>
                      <a:pt x="1990" y="1783"/>
                    </a:cubicBezTo>
                    <a:cubicBezTo>
                      <a:pt x="1652" y="1783"/>
                      <a:pt x="1345" y="1737"/>
                      <a:pt x="1099" y="1490"/>
                    </a:cubicBezTo>
                    <a:cubicBezTo>
                      <a:pt x="835" y="1226"/>
                      <a:pt x="835" y="1051"/>
                      <a:pt x="1011" y="875"/>
                    </a:cubicBezTo>
                    <a:cubicBezTo>
                      <a:pt x="1094" y="792"/>
                      <a:pt x="1186" y="748"/>
                      <a:pt x="1284" y="748"/>
                    </a:cubicBezTo>
                    <a:cubicBezTo>
                      <a:pt x="1394" y="748"/>
                      <a:pt x="1510" y="803"/>
                      <a:pt x="1626" y="919"/>
                    </a:cubicBezTo>
                    <a:lnTo>
                      <a:pt x="1757" y="1095"/>
                    </a:lnTo>
                    <a:lnTo>
                      <a:pt x="2328" y="568"/>
                    </a:lnTo>
                    <a:lnTo>
                      <a:pt x="2197" y="436"/>
                    </a:lnTo>
                    <a:cubicBezTo>
                      <a:pt x="1894" y="157"/>
                      <a:pt x="1604" y="1"/>
                      <a:pt x="1313" y="1"/>
                    </a:cubicBez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4" name="Google Shape;784;p3"/>
              <p:cNvSpPr/>
              <p:nvPr/>
            </p:nvSpPr>
            <p:spPr>
              <a:xfrm>
                <a:off x="5203133" y="1543556"/>
                <a:ext cx="33083" cy="38677"/>
              </a:xfrm>
              <a:custGeom>
                <a:rect b="b" l="l" r="r" t="t"/>
                <a:pathLst>
                  <a:path extrusionOk="0" h="4674" w="3998">
                    <a:moveTo>
                      <a:pt x="1543" y="754"/>
                    </a:moveTo>
                    <a:cubicBezTo>
                      <a:pt x="1637" y="754"/>
                      <a:pt x="1735" y="809"/>
                      <a:pt x="1845" y="940"/>
                    </a:cubicBezTo>
                    <a:lnTo>
                      <a:pt x="2416" y="1467"/>
                    </a:lnTo>
                    <a:cubicBezTo>
                      <a:pt x="2636" y="1731"/>
                      <a:pt x="2636" y="1907"/>
                      <a:pt x="2460" y="2082"/>
                    </a:cubicBezTo>
                    <a:lnTo>
                      <a:pt x="2197" y="2346"/>
                    </a:lnTo>
                    <a:lnTo>
                      <a:pt x="1011" y="1160"/>
                    </a:lnTo>
                    <a:lnTo>
                      <a:pt x="1274" y="896"/>
                    </a:lnTo>
                    <a:cubicBezTo>
                      <a:pt x="1362" y="809"/>
                      <a:pt x="1450" y="754"/>
                      <a:pt x="1543" y="754"/>
                    </a:cubicBezTo>
                    <a:close/>
                    <a:moveTo>
                      <a:pt x="1586" y="0"/>
                    </a:moveTo>
                    <a:cubicBezTo>
                      <a:pt x="1291" y="0"/>
                      <a:pt x="998" y="122"/>
                      <a:pt x="791" y="369"/>
                    </a:cubicBezTo>
                    <a:lnTo>
                      <a:pt x="1" y="1204"/>
                    </a:lnTo>
                    <a:lnTo>
                      <a:pt x="3470" y="4674"/>
                    </a:lnTo>
                    <a:lnTo>
                      <a:pt x="3997" y="4103"/>
                    </a:lnTo>
                    <a:lnTo>
                      <a:pt x="2724" y="2829"/>
                    </a:lnTo>
                    <a:lnTo>
                      <a:pt x="2943" y="2565"/>
                    </a:lnTo>
                    <a:cubicBezTo>
                      <a:pt x="3470" y="2126"/>
                      <a:pt x="3470" y="1292"/>
                      <a:pt x="2899" y="896"/>
                    </a:cubicBezTo>
                    <a:lnTo>
                      <a:pt x="2460" y="457"/>
                    </a:lnTo>
                    <a:cubicBezTo>
                      <a:pt x="2251" y="155"/>
                      <a:pt x="1918" y="0"/>
                      <a:pt x="1586" y="0"/>
                    </a:cubicBez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5" name="Google Shape;785;p3"/>
              <p:cNvSpPr/>
              <p:nvPr/>
            </p:nvSpPr>
            <p:spPr>
              <a:xfrm>
                <a:off x="5218399" y="1528761"/>
                <a:ext cx="42525" cy="33886"/>
              </a:xfrm>
              <a:custGeom>
                <a:rect b="b" l="l" r="r" t="t"/>
                <a:pathLst>
                  <a:path extrusionOk="0" h="4095" w="5139">
                    <a:moveTo>
                      <a:pt x="1533" y="629"/>
                    </a:moveTo>
                    <a:cubicBezTo>
                      <a:pt x="1647" y="629"/>
                      <a:pt x="1768" y="695"/>
                      <a:pt x="1889" y="840"/>
                    </a:cubicBezTo>
                    <a:lnTo>
                      <a:pt x="3777" y="2728"/>
                    </a:lnTo>
                    <a:cubicBezTo>
                      <a:pt x="4041" y="2948"/>
                      <a:pt x="4041" y="3168"/>
                      <a:pt x="3865" y="3343"/>
                    </a:cubicBezTo>
                    <a:cubicBezTo>
                      <a:pt x="3786" y="3422"/>
                      <a:pt x="3698" y="3466"/>
                      <a:pt x="3602" y="3466"/>
                    </a:cubicBezTo>
                    <a:cubicBezTo>
                      <a:pt x="3483" y="3466"/>
                      <a:pt x="3352" y="3400"/>
                      <a:pt x="3206" y="3255"/>
                    </a:cubicBezTo>
                    <a:lnTo>
                      <a:pt x="1362" y="1411"/>
                    </a:lnTo>
                    <a:cubicBezTo>
                      <a:pt x="1098" y="1147"/>
                      <a:pt x="1098" y="928"/>
                      <a:pt x="1274" y="752"/>
                    </a:cubicBezTo>
                    <a:cubicBezTo>
                      <a:pt x="1353" y="673"/>
                      <a:pt x="1441" y="629"/>
                      <a:pt x="1533" y="629"/>
                    </a:cubicBezTo>
                    <a:close/>
                    <a:moveTo>
                      <a:pt x="1858" y="1"/>
                    </a:moveTo>
                    <a:cubicBezTo>
                      <a:pt x="1009" y="1"/>
                      <a:pt x="1" y="1321"/>
                      <a:pt x="835" y="1982"/>
                    </a:cubicBezTo>
                    <a:lnTo>
                      <a:pt x="2635" y="3782"/>
                    </a:lnTo>
                    <a:cubicBezTo>
                      <a:pt x="2801" y="4003"/>
                      <a:pt x="3016" y="4095"/>
                      <a:pt x="3244" y="4095"/>
                    </a:cubicBezTo>
                    <a:cubicBezTo>
                      <a:pt x="4104" y="4095"/>
                      <a:pt x="5138" y="2783"/>
                      <a:pt x="4305" y="2157"/>
                    </a:cubicBezTo>
                    <a:lnTo>
                      <a:pt x="2460" y="313"/>
                    </a:lnTo>
                    <a:cubicBezTo>
                      <a:pt x="2295" y="93"/>
                      <a:pt x="2082" y="1"/>
                      <a:pt x="1858" y="1"/>
                    </a:cubicBez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6" name="Google Shape;786;p3"/>
              <p:cNvSpPr/>
              <p:nvPr/>
            </p:nvSpPr>
            <p:spPr>
              <a:xfrm>
                <a:off x="5235114" y="1511087"/>
                <a:ext cx="42898" cy="39166"/>
              </a:xfrm>
              <a:custGeom>
                <a:rect b="b" l="l" r="r" t="t"/>
                <a:pathLst>
                  <a:path extrusionOk="0" h="4733" w="5184">
                    <a:moveTo>
                      <a:pt x="1600" y="855"/>
                    </a:moveTo>
                    <a:cubicBezTo>
                      <a:pt x="1714" y="855"/>
                      <a:pt x="1832" y="922"/>
                      <a:pt x="1977" y="1043"/>
                    </a:cubicBezTo>
                    <a:lnTo>
                      <a:pt x="2285" y="1395"/>
                    </a:lnTo>
                    <a:cubicBezTo>
                      <a:pt x="2592" y="1702"/>
                      <a:pt x="2548" y="1878"/>
                      <a:pt x="2328" y="2097"/>
                    </a:cubicBezTo>
                    <a:lnTo>
                      <a:pt x="2109" y="2317"/>
                    </a:lnTo>
                    <a:lnTo>
                      <a:pt x="1011" y="1219"/>
                    </a:lnTo>
                    <a:lnTo>
                      <a:pt x="1318" y="999"/>
                    </a:lnTo>
                    <a:cubicBezTo>
                      <a:pt x="1417" y="900"/>
                      <a:pt x="1507" y="855"/>
                      <a:pt x="1600" y="855"/>
                    </a:cubicBezTo>
                    <a:close/>
                    <a:moveTo>
                      <a:pt x="1604" y="0"/>
                    </a:moveTo>
                    <a:cubicBezTo>
                      <a:pt x="1296" y="0"/>
                      <a:pt x="989" y="143"/>
                      <a:pt x="791" y="428"/>
                    </a:cubicBezTo>
                    <a:lnTo>
                      <a:pt x="1" y="1263"/>
                    </a:lnTo>
                    <a:lnTo>
                      <a:pt x="3470" y="4733"/>
                    </a:lnTo>
                    <a:lnTo>
                      <a:pt x="3997" y="4206"/>
                    </a:lnTo>
                    <a:lnTo>
                      <a:pt x="2592" y="2800"/>
                    </a:lnTo>
                    <a:lnTo>
                      <a:pt x="2768" y="2580"/>
                    </a:lnTo>
                    <a:cubicBezTo>
                      <a:pt x="2888" y="2480"/>
                      <a:pt x="3000" y="2425"/>
                      <a:pt x="3119" y="2425"/>
                    </a:cubicBezTo>
                    <a:cubicBezTo>
                      <a:pt x="3260" y="2425"/>
                      <a:pt x="3412" y="2502"/>
                      <a:pt x="3602" y="2668"/>
                    </a:cubicBezTo>
                    <a:lnTo>
                      <a:pt x="4129" y="3239"/>
                    </a:lnTo>
                    <a:cubicBezTo>
                      <a:pt x="4261" y="3371"/>
                      <a:pt x="4437" y="3503"/>
                      <a:pt x="4612" y="3591"/>
                    </a:cubicBezTo>
                    <a:lnTo>
                      <a:pt x="5183" y="3064"/>
                    </a:lnTo>
                    <a:cubicBezTo>
                      <a:pt x="4964" y="2976"/>
                      <a:pt x="4832" y="2844"/>
                      <a:pt x="4700" y="2712"/>
                    </a:cubicBezTo>
                    <a:lnTo>
                      <a:pt x="4129" y="2141"/>
                    </a:lnTo>
                    <a:cubicBezTo>
                      <a:pt x="3866" y="1845"/>
                      <a:pt x="3602" y="1696"/>
                      <a:pt x="3320" y="1696"/>
                    </a:cubicBezTo>
                    <a:cubicBezTo>
                      <a:pt x="3226" y="1696"/>
                      <a:pt x="3130" y="1713"/>
                      <a:pt x="3031" y="1746"/>
                    </a:cubicBezTo>
                    <a:cubicBezTo>
                      <a:pt x="3163" y="1395"/>
                      <a:pt x="3031" y="955"/>
                      <a:pt x="2680" y="692"/>
                    </a:cubicBezTo>
                    <a:lnTo>
                      <a:pt x="2416" y="428"/>
                    </a:lnTo>
                    <a:cubicBezTo>
                      <a:pt x="2219" y="143"/>
                      <a:pt x="1911" y="0"/>
                      <a:pt x="1604" y="0"/>
                    </a:cubicBez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7" name="Google Shape;787;p3"/>
              <p:cNvSpPr/>
              <p:nvPr/>
            </p:nvSpPr>
            <p:spPr>
              <a:xfrm>
                <a:off x="5250380" y="1492461"/>
                <a:ext cx="38173" cy="37800"/>
              </a:xfrm>
              <a:custGeom>
                <a:rect b="b" l="l" r="r" t="t"/>
                <a:pathLst>
                  <a:path extrusionOk="0" h="4568" w="4613">
                    <a:moveTo>
                      <a:pt x="1669" y="0"/>
                    </a:moveTo>
                    <a:lnTo>
                      <a:pt x="0" y="1669"/>
                    </a:lnTo>
                    <a:lnTo>
                      <a:pt x="527" y="2152"/>
                    </a:lnTo>
                    <a:lnTo>
                      <a:pt x="1054" y="1581"/>
                    </a:lnTo>
                    <a:lnTo>
                      <a:pt x="4041" y="4568"/>
                    </a:lnTo>
                    <a:lnTo>
                      <a:pt x="4612" y="4041"/>
                    </a:lnTo>
                    <a:lnTo>
                      <a:pt x="1625" y="1054"/>
                    </a:lnTo>
                    <a:lnTo>
                      <a:pt x="2152" y="483"/>
                    </a:lnTo>
                    <a:lnTo>
                      <a:pt x="1669" y="0"/>
                    </a:lnTo>
                    <a:close/>
                  </a:path>
                </a:pathLst>
              </a:custGeom>
              <a:solidFill>
                <a:srgbClr val="462B1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8" name="Google Shape;788;p3"/>
              <p:cNvSpPr/>
              <p:nvPr/>
            </p:nvSpPr>
            <p:spPr>
              <a:xfrm>
                <a:off x="5006517" y="1503267"/>
                <a:ext cx="89784" cy="88509"/>
              </a:xfrm>
              <a:custGeom>
                <a:rect b="b" l="l" r="r" t="t"/>
                <a:pathLst>
                  <a:path extrusionOk="0" h="10696" w="10850">
                    <a:moveTo>
                      <a:pt x="841" y="1"/>
                    </a:moveTo>
                    <a:cubicBezTo>
                      <a:pt x="638" y="1"/>
                      <a:pt x="440" y="78"/>
                      <a:pt x="308" y="231"/>
                    </a:cubicBezTo>
                    <a:cubicBezTo>
                      <a:pt x="1" y="539"/>
                      <a:pt x="1" y="1022"/>
                      <a:pt x="308" y="1329"/>
                    </a:cubicBezTo>
                    <a:lnTo>
                      <a:pt x="9444" y="10465"/>
                    </a:lnTo>
                    <a:cubicBezTo>
                      <a:pt x="9576" y="10619"/>
                      <a:pt x="9773" y="10696"/>
                      <a:pt x="9977" y="10696"/>
                    </a:cubicBezTo>
                    <a:cubicBezTo>
                      <a:pt x="10180" y="10696"/>
                      <a:pt x="10388" y="10619"/>
                      <a:pt x="10542" y="10465"/>
                    </a:cubicBezTo>
                    <a:cubicBezTo>
                      <a:pt x="10850" y="10158"/>
                      <a:pt x="10850" y="9674"/>
                      <a:pt x="10542" y="9367"/>
                    </a:cubicBezTo>
                    <a:lnTo>
                      <a:pt x="1406" y="231"/>
                    </a:lnTo>
                    <a:cubicBezTo>
                      <a:pt x="1253" y="78"/>
                      <a:pt x="1044" y="1"/>
                      <a:pt x="841" y="1"/>
                    </a:cubicBezTo>
                    <a:close/>
                  </a:path>
                </a:pathLst>
              </a:custGeom>
              <a:solidFill>
                <a:srgbClr val="FDFA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89" name="Google Shape;789;p3"/>
          <p:cNvGrpSpPr/>
          <p:nvPr/>
        </p:nvGrpSpPr>
        <p:grpSpPr>
          <a:xfrm>
            <a:off x="1376962" y="1795660"/>
            <a:ext cx="477750" cy="672232"/>
            <a:chOff x="2127150" y="1165525"/>
            <a:chExt cx="438262" cy="616670"/>
          </a:xfrm>
        </p:grpSpPr>
        <p:sp>
          <p:nvSpPr>
            <p:cNvPr id="790" name="Google Shape;790;p3"/>
            <p:cNvSpPr/>
            <p:nvPr/>
          </p:nvSpPr>
          <p:spPr>
            <a:xfrm>
              <a:off x="2152294" y="1190308"/>
              <a:ext cx="413118" cy="591887"/>
            </a:xfrm>
            <a:custGeom>
              <a:rect b="b" l="l" r="r" t="t"/>
              <a:pathLst>
                <a:path extrusionOk="0" h="65132" w="45460">
                  <a:moveTo>
                    <a:pt x="17169" y="1"/>
                  </a:moveTo>
                  <a:cubicBezTo>
                    <a:pt x="15740" y="1"/>
                    <a:pt x="14330" y="99"/>
                    <a:pt x="13046" y="454"/>
                  </a:cubicBezTo>
                  <a:cubicBezTo>
                    <a:pt x="8039" y="1816"/>
                    <a:pt x="5535" y="7921"/>
                    <a:pt x="7863" y="12138"/>
                  </a:cubicBezTo>
                  <a:lnTo>
                    <a:pt x="7863" y="15168"/>
                  </a:lnTo>
                  <a:cubicBezTo>
                    <a:pt x="4042" y="16047"/>
                    <a:pt x="923" y="18374"/>
                    <a:pt x="308" y="22942"/>
                  </a:cubicBezTo>
                  <a:cubicBezTo>
                    <a:pt x="1" y="25358"/>
                    <a:pt x="177" y="27949"/>
                    <a:pt x="177" y="30365"/>
                  </a:cubicBezTo>
                  <a:lnTo>
                    <a:pt x="177" y="52941"/>
                  </a:lnTo>
                  <a:cubicBezTo>
                    <a:pt x="177" y="54610"/>
                    <a:pt x="89" y="56279"/>
                    <a:pt x="528" y="57904"/>
                  </a:cubicBezTo>
                  <a:cubicBezTo>
                    <a:pt x="1626" y="61813"/>
                    <a:pt x="4876" y="64185"/>
                    <a:pt x="8654" y="64756"/>
                  </a:cubicBezTo>
                  <a:cubicBezTo>
                    <a:pt x="9005" y="64843"/>
                    <a:pt x="9356" y="64887"/>
                    <a:pt x="9708" y="64887"/>
                  </a:cubicBezTo>
                  <a:lnTo>
                    <a:pt x="24158" y="64887"/>
                  </a:lnTo>
                  <a:cubicBezTo>
                    <a:pt x="26390" y="64887"/>
                    <a:pt x="29038" y="65132"/>
                    <a:pt x="31664" y="65132"/>
                  </a:cubicBezTo>
                  <a:cubicBezTo>
                    <a:pt x="34823" y="65132"/>
                    <a:pt x="37950" y="64778"/>
                    <a:pt x="40277" y="63218"/>
                  </a:cubicBezTo>
                  <a:cubicBezTo>
                    <a:pt x="45460" y="59661"/>
                    <a:pt x="44406" y="52765"/>
                    <a:pt x="44406" y="47275"/>
                  </a:cubicBezTo>
                  <a:lnTo>
                    <a:pt x="44406" y="28081"/>
                  </a:lnTo>
                  <a:cubicBezTo>
                    <a:pt x="44406" y="25709"/>
                    <a:pt x="44625" y="23250"/>
                    <a:pt x="43835" y="21010"/>
                  </a:cubicBezTo>
                  <a:cubicBezTo>
                    <a:pt x="42561" y="17496"/>
                    <a:pt x="39926" y="15783"/>
                    <a:pt x="36763" y="15124"/>
                  </a:cubicBezTo>
                  <a:lnTo>
                    <a:pt x="36763" y="12094"/>
                  </a:lnTo>
                  <a:cubicBezTo>
                    <a:pt x="39003" y="8009"/>
                    <a:pt x="36763" y="2036"/>
                    <a:pt x="31888" y="586"/>
                  </a:cubicBezTo>
                  <a:cubicBezTo>
                    <a:pt x="30451" y="136"/>
                    <a:pt x="28846" y="20"/>
                    <a:pt x="27232" y="20"/>
                  </a:cubicBezTo>
                  <a:cubicBezTo>
                    <a:pt x="25542" y="20"/>
                    <a:pt x="23841" y="147"/>
                    <a:pt x="22313" y="147"/>
                  </a:cubicBezTo>
                  <a:cubicBezTo>
                    <a:pt x="20695" y="147"/>
                    <a:pt x="18917" y="1"/>
                    <a:pt x="17169" y="1"/>
                  </a:cubicBezTo>
                  <a:close/>
                </a:path>
              </a:pathLst>
            </a:custGeom>
            <a:solidFill>
              <a:srgbClr val="C0B3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3"/>
            <p:cNvSpPr/>
            <p:nvPr/>
          </p:nvSpPr>
          <p:spPr>
            <a:xfrm>
              <a:off x="2127150" y="1165525"/>
              <a:ext cx="413118" cy="591887"/>
            </a:xfrm>
            <a:custGeom>
              <a:rect b="b" l="l" r="r" t="t"/>
              <a:pathLst>
                <a:path extrusionOk="0" h="65132" w="45460">
                  <a:moveTo>
                    <a:pt x="27487" y="1"/>
                  </a:moveTo>
                  <a:cubicBezTo>
                    <a:pt x="25721" y="1"/>
                    <a:pt x="23929" y="151"/>
                    <a:pt x="22313" y="151"/>
                  </a:cubicBezTo>
                  <a:cubicBezTo>
                    <a:pt x="20719" y="151"/>
                    <a:pt x="18952" y="5"/>
                    <a:pt x="17209" y="5"/>
                  </a:cubicBezTo>
                  <a:cubicBezTo>
                    <a:pt x="15783" y="5"/>
                    <a:pt x="14374" y="103"/>
                    <a:pt x="13090" y="458"/>
                  </a:cubicBezTo>
                  <a:cubicBezTo>
                    <a:pt x="8039" y="1820"/>
                    <a:pt x="5535" y="7881"/>
                    <a:pt x="7863" y="12141"/>
                  </a:cubicBezTo>
                  <a:lnTo>
                    <a:pt x="7863" y="15128"/>
                  </a:lnTo>
                  <a:cubicBezTo>
                    <a:pt x="4042" y="16050"/>
                    <a:pt x="967" y="18378"/>
                    <a:pt x="352" y="22946"/>
                  </a:cubicBezTo>
                  <a:cubicBezTo>
                    <a:pt x="1" y="25318"/>
                    <a:pt x="221" y="27909"/>
                    <a:pt x="221" y="30325"/>
                  </a:cubicBezTo>
                  <a:lnTo>
                    <a:pt x="221" y="52945"/>
                  </a:lnTo>
                  <a:cubicBezTo>
                    <a:pt x="221" y="54570"/>
                    <a:pt x="133" y="56283"/>
                    <a:pt x="572" y="57864"/>
                  </a:cubicBezTo>
                  <a:cubicBezTo>
                    <a:pt x="1670" y="61773"/>
                    <a:pt x="4876" y="64145"/>
                    <a:pt x="8697" y="64760"/>
                  </a:cubicBezTo>
                  <a:cubicBezTo>
                    <a:pt x="9049" y="64847"/>
                    <a:pt x="9400" y="64891"/>
                    <a:pt x="9752" y="64891"/>
                  </a:cubicBezTo>
                  <a:lnTo>
                    <a:pt x="24158" y="64891"/>
                  </a:lnTo>
                  <a:cubicBezTo>
                    <a:pt x="26391" y="64891"/>
                    <a:pt x="29025" y="65131"/>
                    <a:pt x="31630" y="65131"/>
                  </a:cubicBezTo>
                  <a:cubicBezTo>
                    <a:pt x="34815" y="65131"/>
                    <a:pt x="37958" y="64773"/>
                    <a:pt x="40277" y="63178"/>
                  </a:cubicBezTo>
                  <a:cubicBezTo>
                    <a:pt x="45460" y="59665"/>
                    <a:pt x="44406" y="52769"/>
                    <a:pt x="44406" y="47279"/>
                  </a:cubicBezTo>
                  <a:lnTo>
                    <a:pt x="44406" y="28041"/>
                  </a:lnTo>
                  <a:cubicBezTo>
                    <a:pt x="44406" y="25713"/>
                    <a:pt x="44625" y="23254"/>
                    <a:pt x="43879" y="21014"/>
                  </a:cubicBezTo>
                  <a:cubicBezTo>
                    <a:pt x="42605" y="17456"/>
                    <a:pt x="39926" y="15787"/>
                    <a:pt x="36763" y="15084"/>
                  </a:cubicBezTo>
                  <a:lnTo>
                    <a:pt x="36763" y="12098"/>
                  </a:lnTo>
                  <a:cubicBezTo>
                    <a:pt x="39003" y="7969"/>
                    <a:pt x="36763" y="2039"/>
                    <a:pt x="31932" y="546"/>
                  </a:cubicBezTo>
                  <a:cubicBezTo>
                    <a:pt x="30559" y="116"/>
                    <a:pt x="29032" y="1"/>
                    <a:pt x="27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3"/>
            <p:cNvSpPr/>
            <p:nvPr/>
          </p:nvSpPr>
          <p:spPr>
            <a:xfrm>
              <a:off x="2284806" y="1308180"/>
              <a:ext cx="90221" cy="43529"/>
            </a:xfrm>
            <a:custGeom>
              <a:rect b="b" l="l" r="r" t="t"/>
              <a:pathLst>
                <a:path extrusionOk="0" h="4790" w="9928">
                  <a:moveTo>
                    <a:pt x="7502" y="1"/>
                  </a:moveTo>
                  <a:cubicBezTo>
                    <a:pt x="7476" y="1"/>
                    <a:pt x="7450" y="1"/>
                    <a:pt x="7424" y="2"/>
                  </a:cubicBezTo>
                  <a:lnTo>
                    <a:pt x="2461" y="2"/>
                  </a:lnTo>
                  <a:cubicBezTo>
                    <a:pt x="1099" y="2"/>
                    <a:pt x="1" y="1100"/>
                    <a:pt x="1" y="2462"/>
                  </a:cubicBezTo>
                  <a:lnTo>
                    <a:pt x="1" y="4790"/>
                  </a:lnTo>
                  <a:lnTo>
                    <a:pt x="2373" y="4790"/>
                  </a:lnTo>
                  <a:lnTo>
                    <a:pt x="2373" y="2462"/>
                  </a:lnTo>
                  <a:cubicBezTo>
                    <a:pt x="2373" y="2418"/>
                    <a:pt x="2417" y="2374"/>
                    <a:pt x="2461" y="2374"/>
                  </a:cubicBezTo>
                  <a:lnTo>
                    <a:pt x="7468" y="2374"/>
                  </a:lnTo>
                  <a:cubicBezTo>
                    <a:pt x="7512" y="2374"/>
                    <a:pt x="7555" y="2418"/>
                    <a:pt x="7555" y="2462"/>
                  </a:cubicBezTo>
                  <a:lnTo>
                    <a:pt x="7555" y="4790"/>
                  </a:lnTo>
                  <a:lnTo>
                    <a:pt x="9927" y="4790"/>
                  </a:lnTo>
                  <a:lnTo>
                    <a:pt x="9927" y="2462"/>
                  </a:lnTo>
                  <a:cubicBezTo>
                    <a:pt x="9927" y="1126"/>
                    <a:pt x="8870" y="1"/>
                    <a:pt x="75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3"/>
            <p:cNvSpPr/>
            <p:nvPr/>
          </p:nvSpPr>
          <p:spPr>
            <a:xfrm>
              <a:off x="2277627" y="1300610"/>
              <a:ext cx="104579" cy="57887"/>
            </a:xfrm>
            <a:custGeom>
              <a:rect b="b" l="l" r="r" t="t"/>
              <a:pathLst>
                <a:path extrusionOk="0" h="6370" w="11508">
                  <a:moveTo>
                    <a:pt x="8258" y="1582"/>
                  </a:moveTo>
                  <a:cubicBezTo>
                    <a:pt x="9180" y="1582"/>
                    <a:pt x="9971" y="2372"/>
                    <a:pt x="9971" y="3295"/>
                  </a:cubicBezTo>
                  <a:lnTo>
                    <a:pt x="9971" y="4832"/>
                  </a:lnTo>
                  <a:lnTo>
                    <a:pt x="9092" y="4832"/>
                  </a:lnTo>
                  <a:lnTo>
                    <a:pt x="9092" y="3295"/>
                  </a:lnTo>
                  <a:cubicBezTo>
                    <a:pt x="9092" y="2812"/>
                    <a:pt x="8741" y="2460"/>
                    <a:pt x="8258" y="2460"/>
                  </a:cubicBezTo>
                  <a:lnTo>
                    <a:pt x="3294" y="2460"/>
                  </a:lnTo>
                  <a:cubicBezTo>
                    <a:pt x="2811" y="2460"/>
                    <a:pt x="2416" y="2812"/>
                    <a:pt x="2416" y="3295"/>
                  </a:cubicBezTo>
                  <a:lnTo>
                    <a:pt x="2416" y="4876"/>
                  </a:lnTo>
                  <a:lnTo>
                    <a:pt x="1582" y="4876"/>
                  </a:lnTo>
                  <a:lnTo>
                    <a:pt x="1582" y="3295"/>
                  </a:lnTo>
                  <a:cubicBezTo>
                    <a:pt x="1582" y="2372"/>
                    <a:pt x="2328" y="1582"/>
                    <a:pt x="3251" y="1582"/>
                  </a:cubicBezTo>
                  <a:close/>
                  <a:moveTo>
                    <a:pt x="3251" y="1"/>
                  </a:moveTo>
                  <a:cubicBezTo>
                    <a:pt x="1450" y="1"/>
                    <a:pt x="0" y="1494"/>
                    <a:pt x="44" y="3295"/>
                  </a:cubicBezTo>
                  <a:lnTo>
                    <a:pt x="44" y="6369"/>
                  </a:lnTo>
                  <a:lnTo>
                    <a:pt x="3953" y="6369"/>
                  </a:lnTo>
                  <a:lnTo>
                    <a:pt x="3953" y="3954"/>
                  </a:lnTo>
                  <a:lnTo>
                    <a:pt x="7555" y="3954"/>
                  </a:lnTo>
                  <a:lnTo>
                    <a:pt x="7555" y="6369"/>
                  </a:lnTo>
                  <a:lnTo>
                    <a:pt x="11508" y="6369"/>
                  </a:lnTo>
                  <a:lnTo>
                    <a:pt x="11508" y="3295"/>
                  </a:lnTo>
                  <a:cubicBezTo>
                    <a:pt x="11508" y="1494"/>
                    <a:pt x="10058" y="1"/>
                    <a:pt x="8258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3"/>
            <p:cNvSpPr/>
            <p:nvPr/>
          </p:nvSpPr>
          <p:spPr>
            <a:xfrm>
              <a:off x="2173450" y="1343323"/>
              <a:ext cx="312937" cy="367217"/>
            </a:xfrm>
            <a:custGeom>
              <a:rect b="b" l="l" r="r" t="t"/>
              <a:pathLst>
                <a:path extrusionOk="0" h="40409" w="34436">
                  <a:moveTo>
                    <a:pt x="4657" y="0"/>
                  </a:moveTo>
                  <a:cubicBezTo>
                    <a:pt x="2065" y="0"/>
                    <a:pt x="1" y="2064"/>
                    <a:pt x="1" y="4656"/>
                  </a:cubicBezTo>
                  <a:lnTo>
                    <a:pt x="1" y="35752"/>
                  </a:lnTo>
                  <a:cubicBezTo>
                    <a:pt x="1" y="38344"/>
                    <a:pt x="2065" y="40408"/>
                    <a:pt x="4657" y="40408"/>
                  </a:cubicBezTo>
                  <a:lnTo>
                    <a:pt x="29824" y="40408"/>
                  </a:lnTo>
                  <a:cubicBezTo>
                    <a:pt x="32371" y="40408"/>
                    <a:pt x="34435" y="38344"/>
                    <a:pt x="34435" y="35752"/>
                  </a:cubicBezTo>
                  <a:lnTo>
                    <a:pt x="34435" y="4656"/>
                  </a:lnTo>
                  <a:cubicBezTo>
                    <a:pt x="34435" y="2064"/>
                    <a:pt x="32371" y="0"/>
                    <a:pt x="298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3"/>
            <p:cNvSpPr/>
            <p:nvPr/>
          </p:nvSpPr>
          <p:spPr>
            <a:xfrm>
              <a:off x="2166271" y="1336135"/>
              <a:ext cx="327295" cy="381584"/>
            </a:xfrm>
            <a:custGeom>
              <a:rect b="b" l="l" r="r" t="t"/>
              <a:pathLst>
                <a:path extrusionOk="0" h="41990" w="36016">
                  <a:moveTo>
                    <a:pt x="30614" y="1582"/>
                  </a:moveTo>
                  <a:cubicBezTo>
                    <a:pt x="32722" y="1582"/>
                    <a:pt x="34435" y="3295"/>
                    <a:pt x="34435" y="5447"/>
                  </a:cubicBezTo>
                  <a:lnTo>
                    <a:pt x="34435" y="36587"/>
                  </a:lnTo>
                  <a:cubicBezTo>
                    <a:pt x="34435" y="38696"/>
                    <a:pt x="32722" y="40408"/>
                    <a:pt x="30614" y="40408"/>
                  </a:cubicBezTo>
                  <a:lnTo>
                    <a:pt x="5403" y="40408"/>
                  </a:lnTo>
                  <a:cubicBezTo>
                    <a:pt x="3294" y="40408"/>
                    <a:pt x="1581" y="38696"/>
                    <a:pt x="1581" y="36587"/>
                  </a:cubicBezTo>
                  <a:lnTo>
                    <a:pt x="1581" y="5447"/>
                  </a:lnTo>
                  <a:cubicBezTo>
                    <a:pt x="1581" y="3295"/>
                    <a:pt x="3294" y="1582"/>
                    <a:pt x="5403" y="1582"/>
                  </a:cubicBezTo>
                  <a:close/>
                  <a:moveTo>
                    <a:pt x="5403" y="1"/>
                  </a:moveTo>
                  <a:cubicBezTo>
                    <a:pt x="2460" y="45"/>
                    <a:pt x="44" y="2460"/>
                    <a:pt x="0" y="5447"/>
                  </a:cubicBezTo>
                  <a:lnTo>
                    <a:pt x="0" y="36587"/>
                  </a:lnTo>
                  <a:cubicBezTo>
                    <a:pt x="44" y="39530"/>
                    <a:pt x="2460" y="41946"/>
                    <a:pt x="5403" y="41990"/>
                  </a:cubicBezTo>
                  <a:lnTo>
                    <a:pt x="30614" y="41990"/>
                  </a:lnTo>
                  <a:cubicBezTo>
                    <a:pt x="33556" y="41990"/>
                    <a:pt x="36016" y="39530"/>
                    <a:pt x="36016" y="36587"/>
                  </a:cubicBezTo>
                  <a:lnTo>
                    <a:pt x="36016" y="5447"/>
                  </a:lnTo>
                  <a:cubicBezTo>
                    <a:pt x="36016" y="2460"/>
                    <a:pt x="33556" y="1"/>
                    <a:pt x="30614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3"/>
            <p:cNvSpPr/>
            <p:nvPr/>
          </p:nvSpPr>
          <p:spPr>
            <a:xfrm>
              <a:off x="2173450" y="1343323"/>
              <a:ext cx="53098" cy="53089"/>
            </a:xfrm>
            <a:custGeom>
              <a:rect b="b" l="l" r="r" t="t"/>
              <a:pathLst>
                <a:path extrusionOk="0" h="5842" w="5843">
                  <a:moveTo>
                    <a:pt x="4613" y="0"/>
                  </a:moveTo>
                  <a:cubicBezTo>
                    <a:pt x="2065" y="0"/>
                    <a:pt x="1" y="2064"/>
                    <a:pt x="1" y="4656"/>
                  </a:cubicBezTo>
                  <a:lnTo>
                    <a:pt x="1" y="5842"/>
                  </a:lnTo>
                  <a:cubicBezTo>
                    <a:pt x="3251" y="5842"/>
                    <a:pt x="5842" y="3250"/>
                    <a:pt x="58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3"/>
            <p:cNvSpPr/>
            <p:nvPr/>
          </p:nvSpPr>
          <p:spPr>
            <a:xfrm>
              <a:off x="2166671" y="1336135"/>
              <a:ext cx="67057" cy="67466"/>
            </a:xfrm>
            <a:custGeom>
              <a:rect b="b" l="l" r="r" t="t"/>
              <a:pathLst>
                <a:path extrusionOk="0" h="7424" w="7379">
                  <a:moveTo>
                    <a:pt x="5754" y="1582"/>
                  </a:moveTo>
                  <a:cubicBezTo>
                    <a:pt x="5403" y="3778"/>
                    <a:pt x="3733" y="5447"/>
                    <a:pt x="1537" y="5798"/>
                  </a:cubicBezTo>
                  <a:lnTo>
                    <a:pt x="1537" y="5447"/>
                  </a:lnTo>
                  <a:cubicBezTo>
                    <a:pt x="1537" y="3295"/>
                    <a:pt x="3250" y="1582"/>
                    <a:pt x="5359" y="1582"/>
                  </a:cubicBezTo>
                  <a:close/>
                  <a:moveTo>
                    <a:pt x="5359" y="1"/>
                  </a:moveTo>
                  <a:cubicBezTo>
                    <a:pt x="2416" y="45"/>
                    <a:pt x="0" y="2460"/>
                    <a:pt x="0" y="5447"/>
                  </a:cubicBezTo>
                  <a:lnTo>
                    <a:pt x="0" y="7423"/>
                  </a:lnTo>
                  <a:lnTo>
                    <a:pt x="747" y="7423"/>
                  </a:lnTo>
                  <a:cubicBezTo>
                    <a:pt x="4392" y="7423"/>
                    <a:pt x="7379" y="4437"/>
                    <a:pt x="7379" y="791"/>
                  </a:cubicBezTo>
                  <a:lnTo>
                    <a:pt x="7379" y="1"/>
                  </a:ln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3"/>
            <p:cNvSpPr/>
            <p:nvPr/>
          </p:nvSpPr>
          <p:spPr>
            <a:xfrm>
              <a:off x="2433284" y="1343323"/>
              <a:ext cx="53098" cy="53089"/>
            </a:xfrm>
            <a:custGeom>
              <a:rect b="b" l="l" r="r" t="t"/>
              <a:pathLst>
                <a:path extrusionOk="0" h="5842" w="5843">
                  <a:moveTo>
                    <a:pt x="1" y="0"/>
                  </a:moveTo>
                  <a:cubicBezTo>
                    <a:pt x="1" y="3250"/>
                    <a:pt x="2636" y="5842"/>
                    <a:pt x="5842" y="5842"/>
                  </a:cubicBezTo>
                  <a:lnTo>
                    <a:pt x="5842" y="4656"/>
                  </a:lnTo>
                  <a:cubicBezTo>
                    <a:pt x="5842" y="2064"/>
                    <a:pt x="3778" y="0"/>
                    <a:pt x="12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3"/>
            <p:cNvSpPr/>
            <p:nvPr/>
          </p:nvSpPr>
          <p:spPr>
            <a:xfrm>
              <a:off x="2426505" y="1336534"/>
              <a:ext cx="67057" cy="67066"/>
            </a:xfrm>
            <a:custGeom>
              <a:rect b="b" l="l" r="r" t="t"/>
              <a:pathLst>
                <a:path extrusionOk="0" h="7380" w="7379">
                  <a:moveTo>
                    <a:pt x="1977" y="1538"/>
                  </a:moveTo>
                  <a:cubicBezTo>
                    <a:pt x="4085" y="1538"/>
                    <a:pt x="5842" y="3251"/>
                    <a:pt x="5842" y="5403"/>
                  </a:cubicBezTo>
                  <a:lnTo>
                    <a:pt x="5842" y="5798"/>
                  </a:lnTo>
                  <a:cubicBezTo>
                    <a:pt x="3646" y="5447"/>
                    <a:pt x="1933" y="3734"/>
                    <a:pt x="1581" y="1538"/>
                  </a:cubicBezTo>
                  <a:close/>
                  <a:moveTo>
                    <a:pt x="0" y="1"/>
                  </a:moveTo>
                  <a:lnTo>
                    <a:pt x="0" y="791"/>
                  </a:lnTo>
                  <a:cubicBezTo>
                    <a:pt x="44" y="4393"/>
                    <a:pt x="2943" y="7335"/>
                    <a:pt x="6588" y="7379"/>
                  </a:cubicBezTo>
                  <a:lnTo>
                    <a:pt x="7379" y="7379"/>
                  </a:lnTo>
                  <a:lnTo>
                    <a:pt x="7379" y="5403"/>
                  </a:lnTo>
                  <a:cubicBezTo>
                    <a:pt x="7335" y="2416"/>
                    <a:pt x="4919" y="1"/>
                    <a:pt x="1977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3"/>
            <p:cNvSpPr/>
            <p:nvPr/>
          </p:nvSpPr>
          <p:spPr>
            <a:xfrm>
              <a:off x="2173450" y="1657460"/>
              <a:ext cx="53098" cy="53098"/>
            </a:xfrm>
            <a:custGeom>
              <a:rect b="b" l="l" r="r" t="t"/>
              <a:pathLst>
                <a:path extrusionOk="0" h="5843" w="5843">
                  <a:moveTo>
                    <a:pt x="1" y="0"/>
                  </a:moveTo>
                  <a:lnTo>
                    <a:pt x="1" y="1230"/>
                  </a:lnTo>
                  <a:cubicBezTo>
                    <a:pt x="1" y="3778"/>
                    <a:pt x="2065" y="5842"/>
                    <a:pt x="4613" y="5842"/>
                  </a:cubicBezTo>
                  <a:lnTo>
                    <a:pt x="5842" y="5842"/>
                  </a:lnTo>
                  <a:cubicBezTo>
                    <a:pt x="5842" y="2636"/>
                    <a:pt x="325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3"/>
            <p:cNvSpPr/>
            <p:nvPr/>
          </p:nvSpPr>
          <p:spPr>
            <a:xfrm>
              <a:off x="2166271" y="1650271"/>
              <a:ext cx="67457" cy="67466"/>
            </a:xfrm>
            <a:custGeom>
              <a:rect b="b" l="l" r="r" t="t"/>
              <a:pathLst>
                <a:path extrusionOk="0" h="7424" w="7423">
                  <a:moveTo>
                    <a:pt x="1581" y="1626"/>
                  </a:moveTo>
                  <a:cubicBezTo>
                    <a:pt x="3734" y="1933"/>
                    <a:pt x="5447" y="3646"/>
                    <a:pt x="5798" y="5842"/>
                  </a:cubicBezTo>
                  <a:lnTo>
                    <a:pt x="5403" y="5842"/>
                  </a:lnTo>
                  <a:cubicBezTo>
                    <a:pt x="3294" y="5842"/>
                    <a:pt x="1581" y="4130"/>
                    <a:pt x="1581" y="1977"/>
                  </a:cubicBezTo>
                  <a:lnTo>
                    <a:pt x="1581" y="1626"/>
                  </a:lnTo>
                  <a:close/>
                  <a:moveTo>
                    <a:pt x="0" y="1"/>
                  </a:moveTo>
                  <a:lnTo>
                    <a:pt x="0" y="2021"/>
                  </a:lnTo>
                  <a:cubicBezTo>
                    <a:pt x="44" y="4964"/>
                    <a:pt x="2460" y="7380"/>
                    <a:pt x="5403" y="7424"/>
                  </a:cubicBezTo>
                  <a:lnTo>
                    <a:pt x="7423" y="7424"/>
                  </a:lnTo>
                  <a:lnTo>
                    <a:pt x="7379" y="6589"/>
                  </a:lnTo>
                  <a:cubicBezTo>
                    <a:pt x="7379" y="2988"/>
                    <a:pt x="4436" y="45"/>
                    <a:pt x="791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3"/>
            <p:cNvSpPr/>
            <p:nvPr/>
          </p:nvSpPr>
          <p:spPr>
            <a:xfrm>
              <a:off x="2433284" y="1657460"/>
              <a:ext cx="53098" cy="53098"/>
            </a:xfrm>
            <a:custGeom>
              <a:rect b="b" l="l" r="r" t="t"/>
              <a:pathLst>
                <a:path extrusionOk="0" h="5843" w="5843">
                  <a:moveTo>
                    <a:pt x="5842" y="0"/>
                  </a:moveTo>
                  <a:cubicBezTo>
                    <a:pt x="2636" y="0"/>
                    <a:pt x="1" y="2592"/>
                    <a:pt x="1" y="5842"/>
                  </a:cubicBezTo>
                  <a:lnTo>
                    <a:pt x="1231" y="5842"/>
                  </a:lnTo>
                  <a:cubicBezTo>
                    <a:pt x="3778" y="5842"/>
                    <a:pt x="5842" y="3778"/>
                    <a:pt x="5842" y="1230"/>
                  </a:cubicBezTo>
                  <a:lnTo>
                    <a:pt x="58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3"/>
            <p:cNvSpPr/>
            <p:nvPr/>
          </p:nvSpPr>
          <p:spPr>
            <a:xfrm>
              <a:off x="2426505" y="1650671"/>
              <a:ext cx="66657" cy="67066"/>
            </a:xfrm>
            <a:custGeom>
              <a:rect b="b" l="l" r="r" t="t"/>
              <a:pathLst>
                <a:path extrusionOk="0" h="7380" w="7335">
                  <a:moveTo>
                    <a:pt x="5798" y="1582"/>
                  </a:moveTo>
                  <a:lnTo>
                    <a:pt x="5798" y="1977"/>
                  </a:lnTo>
                  <a:cubicBezTo>
                    <a:pt x="5798" y="4086"/>
                    <a:pt x="4085" y="5798"/>
                    <a:pt x="1977" y="5798"/>
                  </a:cubicBezTo>
                  <a:lnTo>
                    <a:pt x="1581" y="5798"/>
                  </a:lnTo>
                  <a:cubicBezTo>
                    <a:pt x="1889" y="3646"/>
                    <a:pt x="3602" y="1889"/>
                    <a:pt x="5798" y="1582"/>
                  </a:cubicBezTo>
                  <a:close/>
                  <a:moveTo>
                    <a:pt x="6588" y="1"/>
                  </a:moveTo>
                  <a:cubicBezTo>
                    <a:pt x="2943" y="1"/>
                    <a:pt x="0" y="2944"/>
                    <a:pt x="0" y="6589"/>
                  </a:cubicBezTo>
                  <a:lnTo>
                    <a:pt x="0" y="7380"/>
                  </a:lnTo>
                  <a:lnTo>
                    <a:pt x="1977" y="7380"/>
                  </a:lnTo>
                  <a:cubicBezTo>
                    <a:pt x="4919" y="7336"/>
                    <a:pt x="7335" y="4964"/>
                    <a:pt x="7335" y="1977"/>
                  </a:cubicBezTo>
                  <a:lnTo>
                    <a:pt x="7335" y="1"/>
                  </a:ln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3"/>
            <p:cNvSpPr/>
            <p:nvPr/>
          </p:nvSpPr>
          <p:spPr>
            <a:xfrm>
              <a:off x="2236516" y="1486223"/>
              <a:ext cx="45510" cy="224325"/>
            </a:xfrm>
            <a:custGeom>
              <a:rect b="b" l="l" r="r" t="t"/>
              <a:pathLst>
                <a:path extrusionOk="0" h="24685" w="5008">
                  <a:moveTo>
                    <a:pt x="0" y="0"/>
                  </a:moveTo>
                  <a:lnTo>
                    <a:pt x="0" y="24684"/>
                  </a:lnTo>
                  <a:lnTo>
                    <a:pt x="5007" y="24684"/>
                  </a:lnTo>
                  <a:lnTo>
                    <a:pt x="50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3"/>
            <p:cNvSpPr/>
            <p:nvPr/>
          </p:nvSpPr>
          <p:spPr>
            <a:xfrm>
              <a:off x="2229328" y="1479435"/>
              <a:ext cx="59487" cy="238292"/>
            </a:xfrm>
            <a:custGeom>
              <a:rect b="b" l="l" r="r" t="t"/>
              <a:pathLst>
                <a:path extrusionOk="0" h="26222" w="6546">
                  <a:moveTo>
                    <a:pt x="5008" y="1538"/>
                  </a:moveTo>
                  <a:lnTo>
                    <a:pt x="5008" y="24640"/>
                  </a:lnTo>
                  <a:lnTo>
                    <a:pt x="1538" y="24640"/>
                  </a:lnTo>
                  <a:lnTo>
                    <a:pt x="1538" y="1538"/>
                  </a:lnTo>
                  <a:close/>
                  <a:moveTo>
                    <a:pt x="1" y="0"/>
                  </a:moveTo>
                  <a:lnTo>
                    <a:pt x="1" y="26222"/>
                  </a:lnTo>
                  <a:lnTo>
                    <a:pt x="6545" y="26222"/>
                  </a:lnTo>
                  <a:lnTo>
                    <a:pt x="6545" y="0"/>
                  </a:ln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3"/>
            <p:cNvSpPr/>
            <p:nvPr/>
          </p:nvSpPr>
          <p:spPr>
            <a:xfrm>
              <a:off x="2236516" y="1343323"/>
              <a:ext cx="45510" cy="217936"/>
            </a:xfrm>
            <a:custGeom>
              <a:rect b="b" l="l" r="r" t="t"/>
              <a:pathLst>
                <a:path extrusionOk="0" h="23982" w="5008">
                  <a:moveTo>
                    <a:pt x="0" y="0"/>
                  </a:moveTo>
                  <a:lnTo>
                    <a:pt x="0" y="21478"/>
                  </a:lnTo>
                  <a:cubicBezTo>
                    <a:pt x="0" y="22839"/>
                    <a:pt x="1098" y="23981"/>
                    <a:pt x="2504" y="23981"/>
                  </a:cubicBezTo>
                  <a:cubicBezTo>
                    <a:pt x="3866" y="23981"/>
                    <a:pt x="5007" y="22839"/>
                    <a:pt x="5007" y="21478"/>
                  </a:cubicBezTo>
                  <a:lnTo>
                    <a:pt x="50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3"/>
            <p:cNvSpPr/>
            <p:nvPr/>
          </p:nvSpPr>
          <p:spPr>
            <a:xfrm>
              <a:off x="2229328" y="1336135"/>
              <a:ext cx="59487" cy="231913"/>
            </a:xfrm>
            <a:custGeom>
              <a:rect b="b" l="l" r="r" t="t"/>
              <a:pathLst>
                <a:path extrusionOk="0" h="25520" w="6546">
                  <a:moveTo>
                    <a:pt x="5008" y="1582"/>
                  </a:moveTo>
                  <a:lnTo>
                    <a:pt x="5008" y="22269"/>
                  </a:lnTo>
                  <a:cubicBezTo>
                    <a:pt x="5008" y="23411"/>
                    <a:pt x="4140" y="23982"/>
                    <a:pt x="3273" y="23982"/>
                  </a:cubicBezTo>
                  <a:cubicBezTo>
                    <a:pt x="2406" y="23982"/>
                    <a:pt x="1538" y="23411"/>
                    <a:pt x="1538" y="22269"/>
                  </a:cubicBezTo>
                  <a:lnTo>
                    <a:pt x="1538" y="1582"/>
                  </a:lnTo>
                  <a:close/>
                  <a:moveTo>
                    <a:pt x="1" y="1"/>
                  </a:moveTo>
                  <a:lnTo>
                    <a:pt x="1" y="22225"/>
                  </a:lnTo>
                  <a:cubicBezTo>
                    <a:pt x="1" y="24070"/>
                    <a:pt x="1450" y="25519"/>
                    <a:pt x="3295" y="25519"/>
                  </a:cubicBezTo>
                  <a:cubicBezTo>
                    <a:pt x="5096" y="25519"/>
                    <a:pt x="6545" y="24070"/>
                    <a:pt x="6545" y="22269"/>
                  </a:cubicBezTo>
                  <a:lnTo>
                    <a:pt x="6545" y="1"/>
                  </a:ln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3"/>
            <p:cNvSpPr/>
            <p:nvPr/>
          </p:nvSpPr>
          <p:spPr>
            <a:xfrm>
              <a:off x="2227338" y="1456678"/>
              <a:ext cx="63467" cy="77844"/>
            </a:xfrm>
            <a:custGeom>
              <a:rect b="b" l="l" r="r" t="t"/>
              <a:pathLst>
                <a:path extrusionOk="0" h="8566" w="6984">
                  <a:moveTo>
                    <a:pt x="3514" y="1933"/>
                  </a:moveTo>
                  <a:cubicBezTo>
                    <a:pt x="4480" y="1933"/>
                    <a:pt x="5227" y="2724"/>
                    <a:pt x="5227" y="3690"/>
                  </a:cubicBezTo>
                  <a:lnTo>
                    <a:pt x="5227" y="5359"/>
                  </a:lnTo>
                  <a:cubicBezTo>
                    <a:pt x="5227" y="6501"/>
                    <a:pt x="4359" y="7072"/>
                    <a:pt x="3492" y="7072"/>
                  </a:cubicBezTo>
                  <a:cubicBezTo>
                    <a:pt x="2625" y="7072"/>
                    <a:pt x="1757" y="6501"/>
                    <a:pt x="1757" y="5359"/>
                  </a:cubicBezTo>
                  <a:lnTo>
                    <a:pt x="1757" y="3690"/>
                  </a:lnTo>
                  <a:cubicBezTo>
                    <a:pt x="1757" y="2724"/>
                    <a:pt x="2548" y="1933"/>
                    <a:pt x="3514" y="1933"/>
                  </a:cubicBezTo>
                  <a:close/>
                  <a:moveTo>
                    <a:pt x="3470" y="1"/>
                  </a:moveTo>
                  <a:cubicBezTo>
                    <a:pt x="1494" y="1"/>
                    <a:pt x="0" y="1714"/>
                    <a:pt x="220" y="3690"/>
                  </a:cubicBezTo>
                  <a:lnTo>
                    <a:pt x="220" y="5272"/>
                  </a:lnTo>
                  <a:cubicBezTo>
                    <a:pt x="220" y="7116"/>
                    <a:pt x="1669" y="8566"/>
                    <a:pt x="3514" y="8566"/>
                  </a:cubicBezTo>
                  <a:cubicBezTo>
                    <a:pt x="5271" y="8566"/>
                    <a:pt x="6720" y="7116"/>
                    <a:pt x="6764" y="5359"/>
                  </a:cubicBezTo>
                  <a:lnTo>
                    <a:pt x="6764" y="3690"/>
                  </a:lnTo>
                  <a:cubicBezTo>
                    <a:pt x="6984" y="1714"/>
                    <a:pt x="5447" y="1"/>
                    <a:pt x="3470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3"/>
            <p:cNvSpPr/>
            <p:nvPr/>
          </p:nvSpPr>
          <p:spPr>
            <a:xfrm>
              <a:off x="2254073" y="1485024"/>
              <a:ext cx="9996" cy="54689"/>
            </a:xfrm>
            <a:custGeom>
              <a:rect b="b" l="l" r="r" t="t"/>
              <a:pathLst>
                <a:path extrusionOk="0" h="6018" w="1100">
                  <a:moveTo>
                    <a:pt x="572" y="0"/>
                  </a:moveTo>
                  <a:cubicBezTo>
                    <a:pt x="265" y="0"/>
                    <a:pt x="1" y="220"/>
                    <a:pt x="1" y="527"/>
                  </a:cubicBezTo>
                  <a:lnTo>
                    <a:pt x="1" y="5491"/>
                  </a:lnTo>
                  <a:cubicBezTo>
                    <a:pt x="1" y="5798"/>
                    <a:pt x="265" y="6018"/>
                    <a:pt x="572" y="6018"/>
                  </a:cubicBezTo>
                  <a:cubicBezTo>
                    <a:pt x="879" y="6018"/>
                    <a:pt x="1099" y="5798"/>
                    <a:pt x="1099" y="5491"/>
                  </a:cubicBezTo>
                  <a:lnTo>
                    <a:pt x="1099" y="527"/>
                  </a:lnTo>
                  <a:cubicBezTo>
                    <a:pt x="1099" y="220"/>
                    <a:pt x="879" y="0"/>
                    <a:pt x="572" y="0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3"/>
            <p:cNvSpPr/>
            <p:nvPr/>
          </p:nvSpPr>
          <p:spPr>
            <a:xfrm>
              <a:off x="2377806" y="1550085"/>
              <a:ext cx="45510" cy="160467"/>
            </a:xfrm>
            <a:custGeom>
              <a:rect b="b" l="l" r="r" t="t"/>
              <a:pathLst>
                <a:path extrusionOk="0" h="17658" w="5008">
                  <a:moveTo>
                    <a:pt x="1" y="1"/>
                  </a:moveTo>
                  <a:lnTo>
                    <a:pt x="1" y="17657"/>
                  </a:lnTo>
                  <a:lnTo>
                    <a:pt x="5008" y="17657"/>
                  </a:lnTo>
                  <a:lnTo>
                    <a:pt x="50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3"/>
            <p:cNvSpPr/>
            <p:nvPr/>
          </p:nvSpPr>
          <p:spPr>
            <a:xfrm>
              <a:off x="2371018" y="1543296"/>
              <a:ext cx="59487" cy="174435"/>
            </a:xfrm>
            <a:custGeom>
              <a:rect b="b" l="l" r="r" t="t"/>
              <a:pathLst>
                <a:path extrusionOk="0" h="19195" w="6546">
                  <a:moveTo>
                    <a:pt x="5008" y="1538"/>
                  </a:moveTo>
                  <a:lnTo>
                    <a:pt x="5008" y="17613"/>
                  </a:lnTo>
                  <a:lnTo>
                    <a:pt x="1538" y="17613"/>
                  </a:lnTo>
                  <a:lnTo>
                    <a:pt x="1538" y="1538"/>
                  </a:lnTo>
                  <a:close/>
                  <a:moveTo>
                    <a:pt x="1" y="1"/>
                  </a:moveTo>
                  <a:lnTo>
                    <a:pt x="1" y="19195"/>
                  </a:lnTo>
                  <a:lnTo>
                    <a:pt x="6545" y="19195"/>
                  </a:lnTo>
                  <a:lnTo>
                    <a:pt x="6545" y="1"/>
                  </a:ln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3"/>
            <p:cNvSpPr/>
            <p:nvPr/>
          </p:nvSpPr>
          <p:spPr>
            <a:xfrm>
              <a:off x="2377806" y="1343323"/>
              <a:ext cx="45510" cy="281794"/>
            </a:xfrm>
            <a:custGeom>
              <a:rect b="b" l="l" r="r" t="t"/>
              <a:pathLst>
                <a:path extrusionOk="0" h="31009" w="5008">
                  <a:moveTo>
                    <a:pt x="1" y="0"/>
                  </a:moveTo>
                  <a:lnTo>
                    <a:pt x="1" y="28505"/>
                  </a:lnTo>
                  <a:cubicBezTo>
                    <a:pt x="1" y="29867"/>
                    <a:pt x="1143" y="31009"/>
                    <a:pt x="2504" y="31009"/>
                  </a:cubicBezTo>
                  <a:cubicBezTo>
                    <a:pt x="3910" y="31009"/>
                    <a:pt x="5008" y="29867"/>
                    <a:pt x="5008" y="28505"/>
                  </a:cubicBezTo>
                  <a:lnTo>
                    <a:pt x="5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3"/>
            <p:cNvSpPr/>
            <p:nvPr/>
          </p:nvSpPr>
          <p:spPr>
            <a:xfrm>
              <a:off x="2370627" y="1336135"/>
              <a:ext cx="59878" cy="295771"/>
            </a:xfrm>
            <a:custGeom>
              <a:rect b="b" l="l" r="r" t="t"/>
              <a:pathLst>
                <a:path extrusionOk="0" h="32547" w="6589">
                  <a:moveTo>
                    <a:pt x="5051" y="1582"/>
                  </a:moveTo>
                  <a:lnTo>
                    <a:pt x="5051" y="29296"/>
                  </a:lnTo>
                  <a:cubicBezTo>
                    <a:pt x="5117" y="30504"/>
                    <a:pt x="4217" y="31108"/>
                    <a:pt x="3316" y="31108"/>
                  </a:cubicBezTo>
                  <a:cubicBezTo>
                    <a:pt x="2416" y="31108"/>
                    <a:pt x="1515" y="30504"/>
                    <a:pt x="1581" y="29296"/>
                  </a:cubicBezTo>
                  <a:lnTo>
                    <a:pt x="1581" y="1582"/>
                  </a:lnTo>
                  <a:close/>
                  <a:moveTo>
                    <a:pt x="0" y="1"/>
                  </a:moveTo>
                  <a:lnTo>
                    <a:pt x="0" y="29252"/>
                  </a:lnTo>
                  <a:cubicBezTo>
                    <a:pt x="0" y="31097"/>
                    <a:pt x="1493" y="32547"/>
                    <a:pt x="3294" y="32547"/>
                  </a:cubicBezTo>
                  <a:cubicBezTo>
                    <a:pt x="5095" y="32547"/>
                    <a:pt x="6588" y="31097"/>
                    <a:pt x="6588" y="29296"/>
                  </a:cubicBezTo>
                  <a:lnTo>
                    <a:pt x="6588" y="1"/>
                  </a:ln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3"/>
            <p:cNvSpPr/>
            <p:nvPr/>
          </p:nvSpPr>
          <p:spPr>
            <a:xfrm>
              <a:off x="2370627" y="1527038"/>
              <a:ext cx="59878" cy="71355"/>
            </a:xfrm>
            <a:custGeom>
              <a:rect b="b" l="l" r="r" t="t"/>
              <a:pathLst>
                <a:path extrusionOk="0" h="7852" w="6589">
                  <a:moveTo>
                    <a:pt x="3294" y="1219"/>
                  </a:moveTo>
                  <a:cubicBezTo>
                    <a:pt x="4260" y="1219"/>
                    <a:pt x="5051" y="2010"/>
                    <a:pt x="5051" y="2976"/>
                  </a:cubicBezTo>
                  <a:lnTo>
                    <a:pt x="5051" y="4601"/>
                  </a:lnTo>
                  <a:cubicBezTo>
                    <a:pt x="5117" y="5831"/>
                    <a:pt x="4217" y="6446"/>
                    <a:pt x="3316" y="6446"/>
                  </a:cubicBezTo>
                  <a:cubicBezTo>
                    <a:pt x="2416" y="6446"/>
                    <a:pt x="1515" y="5831"/>
                    <a:pt x="1581" y="4601"/>
                  </a:cubicBezTo>
                  <a:lnTo>
                    <a:pt x="1581" y="2976"/>
                  </a:lnTo>
                  <a:cubicBezTo>
                    <a:pt x="1581" y="2010"/>
                    <a:pt x="2372" y="1219"/>
                    <a:pt x="3294" y="1219"/>
                  </a:cubicBezTo>
                  <a:close/>
                  <a:moveTo>
                    <a:pt x="3289" y="0"/>
                  </a:moveTo>
                  <a:cubicBezTo>
                    <a:pt x="1757" y="0"/>
                    <a:pt x="220" y="977"/>
                    <a:pt x="0" y="2932"/>
                  </a:cubicBezTo>
                  <a:lnTo>
                    <a:pt x="0" y="4557"/>
                  </a:lnTo>
                  <a:cubicBezTo>
                    <a:pt x="0" y="6402"/>
                    <a:pt x="1493" y="7851"/>
                    <a:pt x="3294" y="7851"/>
                  </a:cubicBezTo>
                  <a:cubicBezTo>
                    <a:pt x="5095" y="7851"/>
                    <a:pt x="6588" y="6358"/>
                    <a:pt x="6544" y="4557"/>
                  </a:cubicBezTo>
                  <a:lnTo>
                    <a:pt x="6544" y="2932"/>
                  </a:lnTo>
                  <a:cubicBezTo>
                    <a:pt x="6347" y="977"/>
                    <a:pt x="4820" y="0"/>
                    <a:pt x="3289" y="0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3"/>
            <p:cNvSpPr/>
            <p:nvPr/>
          </p:nvSpPr>
          <p:spPr>
            <a:xfrm>
              <a:off x="2395772" y="1548885"/>
              <a:ext cx="9987" cy="54698"/>
            </a:xfrm>
            <a:custGeom>
              <a:rect b="b" l="l" r="r" t="t"/>
              <a:pathLst>
                <a:path extrusionOk="0" h="6019" w="1099">
                  <a:moveTo>
                    <a:pt x="527" y="1"/>
                  </a:moveTo>
                  <a:cubicBezTo>
                    <a:pt x="220" y="1"/>
                    <a:pt x="0" y="220"/>
                    <a:pt x="0" y="528"/>
                  </a:cubicBezTo>
                  <a:lnTo>
                    <a:pt x="0" y="5491"/>
                  </a:lnTo>
                  <a:cubicBezTo>
                    <a:pt x="0" y="5798"/>
                    <a:pt x="220" y="6018"/>
                    <a:pt x="527" y="6018"/>
                  </a:cubicBezTo>
                  <a:cubicBezTo>
                    <a:pt x="835" y="6018"/>
                    <a:pt x="1098" y="5798"/>
                    <a:pt x="1098" y="5491"/>
                  </a:cubicBezTo>
                  <a:lnTo>
                    <a:pt x="1098" y="528"/>
                  </a:lnTo>
                  <a:cubicBezTo>
                    <a:pt x="1098" y="220"/>
                    <a:pt x="835" y="1"/>
                    <a:pt x="527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3"/>
            <p:cNvSpPr/>
            <p:nvPr/>
          </p:nvSpPr>
          <p:spPr>
            <a:xfrm>
              <a:off x="2242904" y="1245927"/>
              <a:ext cx="17166" cy="97400"/>
            </a:xfrm>
            <a:custGeom>
              <a:rect b="b" l="l" r="r" t="t"/>
              <a:pathLst>
                <a:path extrusionOk="0" h="10718" w="1889">
                  <a:moveTo>
                    <a:pt x="0" y="0"/>
                  </a:moveTo>
                  <a:lnTo>
                    <a:pt x="0" y="10717"/>
                  </a:lnTo>
                  <a:lnTo>
                    <a:pt x="1889" y="10717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3"/>
            <p:cNvSpPr/>
            <p:nvPr/>
          </p:nvSpPr>
          <p:spPr>
            <a:xfrm>
              <a:off x="2236116" y="1238738"/>
              <a:ext cx="31143" cy="111767"/>
            </a:xfrm>
            <a:custGeom>
              <a:rect b="b" l="l" r="r" t="t"/>
              <a:pathLst>
                <a:path extrusionOk="0" h="12299" w="3427">
                  <a:moveTo>
                    <a:pt x="1845" y="1538"/>
                  </a:moveTo>
                  <a:lnTo>
                    <a:pt x="1845" y="10762"/>
                  </a:lnTo>
                  <a:lnTo>
                    <a:pt x="1538" y="10762"/>
                  </a:lnTo>
                  <a:lnTo>
                    <a:pt x="1538" y="1538"/>
                  </a:lnTo>
                  <a:close/>
                  <a:moveTo>
                    <a:pt x="1" y="1"/>
                  </a:moveTo>
                  <a:lnTo>
                    <a:pt x="1" y="12299"/>
                  </a:lnTo>
                  <a:lnTo>
                    <a:pt x="3426" y="12299"/>
                  </a:lnTo>
                  <a:lnTo>
                    <a:pt x="3426" y="1"/>
                  </a:ln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3"/>
            <p:cNvSpPr/>
            <p:nvPr/>
          </p:nvSpPr>
          <p:spPr>
            <a:xfrm>
              <a:off x="2399761" y="1245927"/>
              <a:ext cx="17166" cy="97400"/>
            </a:xfrm>
            <a:custGeom>
              <a:rect b="b" l="l" r="r" t="t"/>
              <a:pathLst>
                <a:path extrusionOk="0" h="10718" w="1889">
                  <a:moveTo>
                    <a:pt x="0" y="0"/>
                  </a:moveTo>
                  <a:lnTo>
                    <a:pt x="0" y="10717"/>
                  </a:lnTo>
                  <a:lnTo>
                    <a:pt x="1889" y="10717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3"/>
            <p:cNvSpPr/>
            <p:nvPr/>
          </p:nvSpPr>
          <p:spPr>
            <a:xfrm>
              <a:off x="2392973" y="1238738"/>
              <a:ext cx="31143" cy="111767"/>
            </a:xfrm>
            <a:custGeom>
              <a:rect b="b" l="l" r="r" t="t"/>
              <a:pathLst>
                <a:path extrusionOk="0" h="12299" w="3427">
                  <a:moveTo>
                    <a:pt x="1889" y="1538"/>
                  </a:moveTo>
                  <a:lnTo>
                    <a:pt x="1889" y="10718"/>
                  </a:lnTo>
                  <a:lnTo>
                    <a:pt x="1538" y="10718"/>
                  </a:lnTo>
                  <a:lnTo>
                    <a:pt x="1538" y="1538"/>
                  </a:lnTo>
                  <a:close/>
                  <a:moveTo>
                    <a:pt x="1" y="1"/>
                  </a:moveTo>
                  <a:lnTo>
                    <a:pt x="1" y="12299"/>
                  </a:lnTo>
                  <a:lnTo>
                    <a:pt x="3427" y="12299"/>
                  </a:lnTo>
                  <a:lnTo>
                    <a:pt x="3427" y="1"/>
                  </a:ln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3"/>
            <p:cNvSpPr/>
            <p:nvPr/>
          </p:nvSpPr>
          <p:spPr>
            <a:xfrm>
              <a:off x="2234917" y="1210802"/>
              <a:ext cx="190001" cy="47500"/>
            </a:xfrm>
            <a:custGeom>
              <a:rect b="b" l="l" r="r" t="t"/>
              <a:pathLst>
                <a:path extrusionOk="0" h="5227" w="20908">
                  <a:moveTo>
                    <a:pt x="3427" y="0"/>
                  </a:moveTo>
                  <a:cubicBezTo>
                    <a:pt x="1538" y="0"/>
                    <a:pt x="1" y="1537"/>
                    <a:pt x="1" y="3426"/>
                  </a:cubicBezTo>
                  <a:lnTo>
                    <a:pt x="1" y="4480"/>
                  </a:lnTo>
                  <a:cubicBezTo>
                    <a:pt x="1" y="4876"/>
                    <a:pt x="352" y="5227"/>
                    <a:pt x="791" y="5227"/>
                  </a:cubicBezTo>
                  <a:lnTo>
                    <a:pt x="2504" y="5227"/>
                  </a:lnTo>
                  <a:cubicBezTo>
                    <a:pt x="2943" y="5227"/>
                    <a:pt x="3295" y="4876"/>
                    <a:pt x="3295" y="4480"/>
                  </a:cubicBezTo>
                  <a:lnTo>
                    <a:pt x="3295" y="3426"/>
                  </a:lnTo>
                  <a:cubicBezTo>
                    <a:pt x="3295" y="3382"/>
                    <a:pt x="3339" y="3294"/>
                    <a:pt x="3427" y="3294"/>
                  </a:cubicBezTo>
                  <a:lnTo>
                    <a:pt x="17525" y="3294"/>
                  </a:lnTo>
                  <a:cubicBezTo>
                    <a:pt x="17569" y="3294"/>
                    <a:pt x="17613" y="3382"/>
                    <a:pt x="17613" y="3426"/>
                  </a:cubicBezTo>
                  <a:lnTo>
                    <a:pt x="17613" y="4480"/>
                  </a:lnTo>
                  <a:cubicBezTo>
                    <a:pt x="17613" y="4876"/>
                    <a:pt x="17965" y="5227"/>
                    <a:pt x="18404" y="5227"/>
                  </a:cubicBezTo>
                  <a:lnTo>
                    <a:pt x="20161" y="5227"/>
                  </a:lnTo>
                  <a:cubicBezTo>
                    <a:pt x="20556" y="5227"/>
                    <a:pt x="20907" y="4876"/>
                    <a:pt x="20907" y="4436"/>
                  </a:cubicBezTo>
                  <a:lnTo>
                    <a:pt x="20907" y="3426"/>
                  </a:lnTo>
                  <a:cubicBezTo>
                    <a:pt x="20907" y="1537"/>
                    <a:pt x="19370" y="0"/>
                    <a:pt x="17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3"/>
            <p:cNvSpPr/>
            <p:nvPr/>
          </p:nvSpPr>
          <p:spPr>
            <a:xfrm>
              <a:off x="2228137" y="1204013"/>
              <a:ext cx="203960" cy="61477"/>
            </a:xfrm>
            <a:custGeom>
              <a:rect b="b" l="l" r="r" t="t"/>
              <a:pathLst>
                <a:path extrusionOk="0" h="6765" w="22444">
                  <a:moveTo>
                    <a:pt x="18271" y="1538"/>
                  </a:moveTo>
                  <a:cubicBezTo>
                    <a:pt x="19721" y="1538"/>
                    <a:pt x="20907" y="2724"/>
                    <a:pt x="20907" y="4173"/>
                  </a:cubicBezTo>
                  <a:lnTo>
                    <a:pt x="20907" y="5227"/>
                  </a:lnTo>
                  <a:lnTo>
                    <a:pt x="19150" y="5227"/>
                  </a:lnTo>
                  <a:lnTo>
                    <a:pt x="19150" y="4173"/>
                  </a:lnTo>
                  <a:cubicBezTo>
                    <a:pt x="19150" y="3690"/>
                    <a:pt x="18755" y="3295"/>
                    <a:pt x="18271" y="3295"/>
                  </a:cubicBezTo>
                  <a:lnTo>
                    <a:pt x="4173" y="3295"/>
                  </a:lnTo>
                  <a:cubicBezTo>
                    <a:pt x="3646" y="3295"/>
                    <a:pt x="3250" y="3690"/>
                    <a:pt x="3250" y="4173"/>
                  </a:cubicBezTo>
                  <a:lnTo>
                    <a:pt x="3250" y="5227"/>
                  </a:lnTo>
                  <a:lnTo>
                    <a:pt x="1537" y="5227"/>
                  </a:lnTo>
                  <a:lnTo>
                    <a:pt x="1537" y="4173"/>
                  </a:lnTo>
                  <a:cubicBezTo>
                    <a:pt x="1537" y="2724"/>
                    <a:pt x="2679" y="1538"/>
                    <a:pt x="4173" y="1538"/>
                  </a:cubicBezTo>
                  <a:close/>
                  <a:moveTo>
                    <a:pt x="4173" y="1"/>
                  </a:moveTo>
                  <a:cubicBezTo>
                    <a:pt x="1845" y="1"/>
                    <a:pt x="0" y="1889"/>
                    <a:pt x="0" y="4173"/>
                  </a:cubicBezTo>
                  <a:lnTo>
                    <a:pt x="0" y="5227"/>
                  </a:lnTo>
                  <a:cubicBezTo>
                    <a:pt x="0" y="6062"/>
                    <a:pt x="659" y="6764"/>
                    <a:pt x="1537" y="6764"/>
                  </a:cubicBezTo>
                  <a:lnTo>
                    <a:pt x="3250" y="6764"/>
                  </a:lnTo>
                  <a:cubicBezTo>
                    <a:pt x="4129" y="6764"/>
                    <a:pt x="4831" y="6062"/>
                    <a:pt x="4831" y="5227"/>
                  </a:cubicBezTo>
                  <a:lnTo>
                    <a:pt x="4831" y="4832"/>
                  </a:lnTo>
                  <a:lnTo>
                    <a:pt x="17613" y="4832"/>
                  </a:lnTo>
                  <a:lnTo>
                    <a:pt x="17613" y="5227"/>
                  </a:lnTo>
                  <a:cubicBezTo>
                    <a:pt x="17613" y="6062"/>
                    <a:pt x="18271" y="6764"/>
                    <a:pt x="19150" y="6764"/>
                  </a:cubicBezTo>
                  <a:lnTo>
                    <a:pt x="20907" y="6764"/>
                  </a:lnTo>
                  <a:cubicBezTo>
                    <a:pt x="21741" y="6764"/>
                    <a:pt x="22444" y="6062"/>
                    <a:pt x="22444" y="5227"/>
                  </a:cubicBezTo>
                  <a:lnTo>
                    <a:pt x="22444" y="4173"/>
                  </a:lnTo>
                  <a:cubicBezTo>
                    <a:pt x="22444" y="1889"/>
                    <a:pt x="20555" y="1"/>
                    <a:pt x="18271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3"/>
            <p:cNvSpPr/>
            <p:nvPr/>
          </p:nvSpPr>
          <p:spPr>
            <a:xfrm>
              <a:off x="2192633" y="1416736"/>
              <a:ext cx="14358" cy="103816"/>
            </a:xfrm>
            <a:custGeom>
              <a:rect b="b" l="l" r="r" t="t"/>
              <a:pathLst>
                <a:path extrusionOk="0" h="11424" w="1580">
                  <a:moveTo>
                    <a:pt x="715" y="0"/>
                  </a:moveTo>
                  <a:cubicBezTo>
                    <a:pt x="311" y="0"/>
                    <a:pt x="1" y="336"/>
                    <a:pt x="42" y="750"/>
                  </a:cubicBezTo>
                  <a:lnTo>
                    <a:pt x="42" y="10677"/>
                  </a:lnTo>
                  <a:cubicBezTo>
                    <a:pt x="42" y="11072"/>
                    <a:pt x="349" y="11423"/>
                    <a:pt x="789" y="11423"/>
                  </a:cubicBezTo>
                  <a:cubicBezTo>
                    <a:pt x="1228" y="11423"/>
                    <a:pt x="1579" y="11072"/>
                    <a:pt x="1579" y="10677"/>
                  </a:cubicBezTo>
                  <a:lnTo>
                    <a:pt x="1579" y="750"/>
                  </a:lnTo>
                  <a:cubicBezTo>
                    <a:pt x="1579" y="336"/>
                    <a:pt x="1267" y="0"/>
                    <a:pt x="863" y="0"/>
                  </a:cubicBezTo>
                  <a:cubicBezTo>
                    <a:pt x="838" y="0"/>
                    <a:pt x="814" y="1"/>
                    <a:pt x="789" y="4"/>
                  </a:cubicBezTo>
                  <a:cubicBezTo>
                    <a:pt x="764" y="1"/>
                    <a:pt x="739" y="0"/>
                    <a:pt x="715" y="0"/>
                  </a:cubicBezTo>
                  <a:close/>
                </a:path>
              </a:pathLst>
            </a:custGeom>
            <a:solidFill>
              <a:srgbClr val="FDF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3"/>
            <p:cNvSpPr/>
            <p:nvPr/>
          </p:nvSpPr>
          <p:spPr>
            <a:xfrm>
              <a:off x="2193006" y="1538107"/>
              <a:ext cx="13986" cy="41921"/>
            </a:xfrm>
            <a:custGeom>
              <a:rect b="b" l="l" r="r" t="t"/>
              <a:pathLst>
                <a:path extrusionOk="0" h="4613" w="1539">
                  <a:moveTo>
                    <a:pt x="748" y="1"/>
                  </a:moveTo>
                  <a:cubicBezTo>
                    <a:pt x="308" y="1"/>
                    <a:pt x="1" y="352"/>
                    <a:pt x="1" y="792"/>
                  </a:cubicBezTo>
                  <a:lnTo>
                    <a:pt x="1" y="3866"/>
                  </a:lnTo>
                  <a:cubicBezTo>
                    <a:pt x="1" y="4261"/>
                    <a:pt x="308" y="4613"/>
                    <a:pt x="748" y="4613"/>
                  </a:cubicBezTo>
                  <a:cubicBezTo>
                    <a:pt x="1187" y="4613"/>
                    <a:pt x="1538" y="4261"/>
                    <a:pt x="1538" y="3822"/>
                  </a:cubicBezTo>
                  <a:lnTo>
                    <a:pt x="1538" y="792"/>
                  </a:lnTo>
                  <a:cubicBezTo>
                    <a:pt x="1494" y="352"/>
                    <a:pt x="1187" y="1"/>
                    <a:pt x="748" y="1"/>
                  </a:cubicBezTo>
                  <a:close/>
                </a:path>
              </a:pathLst>
            </a:custGeom>
            <a:solidFill>
              <a:srgbClr val="FDF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3"/>
            <p:cNvSpPr/>
            <p:nvPr/>
          </p:nvSpPr>
          <p:spPr>
            <a:xfrm>
              <a:off x="2309160" y="1358491"/>
              <a:ext cx="41512" cy="13977"/>
            </a:xfrm>
            <a:custGeom>
              <a:rect b="b" l="l" r="r" t="t"/>
              <a:pathLst>
                <a:path extrusionOk="0" h="1538" w="4568">
                  <a:moveTo>
                    <a:pt x="791" y="0"/>
                  </a:moveTo>
                  <a:cubicBezTo>
                    <a:pt x="352" y="0"/>
                    <a:pt x="0" y="352"/>
                    <a:pt x="0" y="791"/>
                  </a:cubicBezTo>
                  <a:cubicBezTo>
                    <a:pt x="0" y="1186"/>
                    <a:pt x="352" y="1537"/>
                    <a:pt x="791" y="1537"/>
                  </a:cubicBezTo>
                  <a:lnTo>
                    <a:pt x="3821" y="1537"/>
                  </a:lnTo>
                  <a:cubicBezTo>
                    <a:pt x="4217" y="1537"/>
                    <a:pt x="4568" y="1186"/>
                    <a:pt x="4568" y="791"/>
                  </a:cubicBezTo>
                  <a:cubicBezTo>
                    <a:pt x="4568" y="352"/>
                    <a:pt x="4217" y="0"/>
                    <a:pt x="3821" y="0"/>
                  </a:cubicBezTo>
                  <a:close/>
                </a:path>
              </a:pathLst>
            </a:custGeom>
            <a:solidFill>
              <a:srgbClr val="FDF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24"/>
          <p:cNvSpPr txBox="1"/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following types of non-functional testing were used:</a:t>
            </a:r>
            <a:endParaRPr/>
          </a:p>
        </p:txBody>
      </p:sp>
      <p:sp>
        <p:nvSpPr>
          <p:cNvPr id="830" name="Google Shape;830;p24"/>
          <p:cNvSpPr/>
          <p:nvPr/>
        </p:nvSpPr>
        <p:spPr>
          <a:xfrm>
            <a:off x="3101642" y="1283038"/>
            <a:ext cx="2940600" cy="2940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24"/>
          <p:cNvSpPr/>
          <p:nvPr/>
        </p:nvSpPr>
        <p:spPr>
          <a:xfrm>
            <a:off x="4573100" y="2756950"/>
            <a:ext cx="1469400" cy="146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24"/>
          <p:cNvSpPr txBox="1"/>
          <p:nvPr/>
        </p:nvSpPr>
        <p:spPr>
          <a:xfrm>
            <a:off x="7689350" y="3236050"/>
            <a:ext cx="1376700" cy="3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" sz="20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Exploratory</a:t>
            </a:r>
            <a:endParaRPr b="1" i="0" sz="20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33" name="Google Shape;833;p24"/>
          <p:cNvSpPr txBox="1"/>
          <p:nvPr/>
        </p:nvSpPr>
        <p:spPr>
          <a:xfrm>
            <a:off x="7792901" y="1294275"/>
            <a:ext cx="1138200" cy="30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" sz="23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Ad hoc</a:t>
            </a:r>
            <a:endParaRPr b="1" i="0" sz="23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834" name="Google Shape;834;p24"/>
          <p:cNvCxnSpPr>
            <a:stCxn id="833" idx="1"/>
          </p:cNvCxnSpPr>
          <p:nvPr/>
        </p:nvCxnSpPr>
        <p:spPr>
          <a:xfrm rot="10800000">
            <a:off x="5974001" y="1445775"/>
            <a:ext cx="18189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oval"/>
            <a:tailEnd len="sm" w="sm" type="none"/>
          </a:ln>
        </p:spPr>
      </p:cxnSp>
      <p:cxnSp>
        <p:nvCxnSpPr>
          <p:cNvPr id="835" name="Google Shape;835;p24"/>
          <p:cNvCxnSpPr>
            <a:stCxn id="832" idx="1"/>
          </p:cNvCxnSpPr>
          <p:nvPr/>
        </p:nvCxnSpPr>
        <p:spPr>
          <a:xfrm flipH="1">
            <a:off x="5900150" y="3387550"/>
            <a:ext cx="1789200" cy="201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oval"/>
            <a:tailEnd len="sm" w="sm" type="none"/>
          </a:ln>
        </p:spPr>
      </p:cxnSp>
      <p:sp>
        <p:nvSpPr>
          <p:cNvPr id="836" name="Google Shape;836;p24"/>
          <p:cNvSpPr txBox="1"/>
          <p:nvPr/>
        </p:nvSpPr>
        <p:spPr>
          <a:xfrm>
            <a:off x="166225" y="3248925"/>
            <a:ext cx="1469400" cy="3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" sz="19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Compatibility</a:t>
            </a:r>
            <a:endParaRPr b="1" i="0" sz="19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37" name="Google Shape;837;p24"/>
          <p:cNvSpPr txBox="1"/>
          <p:nvPr/>
        </p:nvSpPr>
        <p:spPr>
          <a:xfrm>
            <a:off x="472145" y="1288125"/>
            <a:ext cx="891300" cy="30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" sz="25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GUI</a:t>
            </a:r>
            <a:endParaRPr b="1" i="0" sz="25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838" name="Google Shape;838;p24"/>
          <p:cNvCxnSpPr>
            <a:stCxn id="836" idx="3"/>
          </p:cNvCxnSpPr>
          <p:nvPr/>
        </p:nvCxnSpPr>
        <p:spPr>
          <a:xfrm>
            <a:off x="1635625" y="3400425"/>
            <a:ext cx="1801200" cy="72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oval"/>
            <a:tailEnd len="sm" w="sm" type="none"/>
          </a:ln>
        </p:spPr>
      </p:cxnSp>
      <p:cxnSp>
        <p:nvCxnSpPr>
          <p:cNvPr id="839" name="Google Shape;839;p24"/>
          <p:cNvCxnSpPr>
            <a:stCxn id="837" idx="3"/>
          </p:cNvCxnSpPr>
          <p:nvPr/>
        </p:nvCxnSpPr>
        <p:spPr>
          <a:xfrm>
            <a:off x="1363445" y="1439625"/>
            <a:ext cx="21069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oval"/>
            <a:tailEnd len="sm" w="sm" type="none"/>
          </a:ln>
        </p:spPr>
      </p:cxnSp>
      <p:sp>
        <p:nvSpPr>
          <p:cNvPr id="840" name="Google Shape;840;p24"/>
          <p:cNvSpPr/>
          <p:nvPr/>
        </p:nvSpPr>
        <p:spPr>
          <a:xfrm>
            <a:off x="3101650" y="2749850"/>
            <a:ext cx="1469400" cy="1473825"/>
          </a:xfrm>
          <a:prstGeom prst="flowChartProcess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1" name="Google Shape;841;p24"/>
          <p:cNvSpPr/>
          <p:nvPr/>
        </p:nvSpPr>
        <p:spPr>
          <a:xfrm>
            <a:off x="3103800" y="1283050"/>
            <a:ext cx="1469400" cy="147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2" name="Google Shape;842;p24"/>
          <p:cNvSpPr/>
          <p:nvPr/>
        </p:nvSpPr>
        <p:spPr>
          <a:xfrm>
            <a:off x="3546553" y="3467418"/>
            <a:ext cx="468984" cy="469023"/>
          </a:xfrm>
          <a:custGeom>
            <a:rect b="b" l="l" r="r" t="t"/>
            <a:pathLst>
              <a:path extrusionOk="0" h="12068" w="12067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3" name="Google Shape;843;p24"/>
          <p:cNvSpPr/>
          <p:nvPr/>
        </p:nvSpPr>
        <p:spPr>
          <a:xfrm>
            <a:off x="5045608" y="3464058"/>
            <a:ext cx="477534" cy="475746"/>
          </a:xfrm>
          <a:custGeom>
            <a:rect b="b" l="l" r="r" t="t"/>
            <a:pathLst>
              <a:path extrusionOk="0" h="12241" w="12287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44" name="Google Shape;844;p24"/>
          <p:cNvGrpSpPr/>
          <p:nvPr/>
        </p:nvGrpSpPr>
        <p:grpSpPr>
          <a:xfrm>
            <a:off x="3599393" y="2002213"/>
            <a:ext cx="473920" cy="472676"/>
            <a:chOff x="-16442200" y="2801175"/>
            <a:chExt cx="304850" cy="304050"/>
          </a:xfrm>
        </p:grpSpPr>
        <p:sp>
          <p:nvSpPr>
            <p:cNvPr id="845" name="Google Shape;845;p24"/>
            <p:cNvSpPr/>
            <p:nvPr/>
          </p:nvSpPr>
          <p:spPr>
            <a:xfrm>
              <a:off x="-16369725" y="2942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24"/>
            <p:cNvSpPr/>
            <p:nvPr/>
          </p:nvSpPr>
          <p:spPr>
            <a:xfrm>
              <a:off x="-16442200" y="2801175"/>
              <a:ext cx="304850" cy="304050"/>
            </a:xfrm>
            <a:custGeom>
              <a:rect b="b" l="l" r="r" t="t"/>
              <a:pathLst>
                <a:path extrusionOk="0" h="12162" w="12194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24"/>
            <p:cNvSpPr/>
            <p:nvPr/>
          </p:nvSpPr>
          <p:spPr>
            <a:xfrm>
              <a:off x="-16423275" y="29075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48" name="Google Shape;848;p24"/>
          <p:cNvSpPr/>
          <p:nvPr/>
        </p:nvSpPr>
        <p:spPr>
          <a:xfrm>
            <a:off x="5088429" y="1984111"/>
            <a:ext cx="391876" cy="474814"/>
          </a:xfrm>
          <a:custGeom>
            <a:rect b="b" l="l" r="r" t="t"/>
            <a:pathLst>
              <a:path extrusionOk="0" h="12217" w="10083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15"/>
          <p:cNvSpPr/>
          <p:nvPr/>
        </p:nvSpPr>
        <p:spPr>
          <a:xfrm>
            <a:off x="3249977" y="1479425"/>
            <a:ext cx="2688300" cy="2688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15"/>
          <p:cNvSpPr/>
          <p:nvPr/>
        </p:nvSpPr>
        <p:spPr>
          <a:xfrm>
            <a:off x="3518431" y="1757441"/>
            <a:ext cx="2132100" cy="213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5" name="Google Shape;855;p15"/>
          <p:cNvSpPr/>
          <p:nvPr/>
        </p:nvSpPr>
        <p:spPr>
          <a:xfrm>
            <a:off x="3820541" y="2050075"/>
            <a:ext cx="1547100" cy="1547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6" name="Google Shape;856;p15"/>
          <p:cNvSpPr/>
          <p:nvPr/>
        </p:nvSpPr>
        <p:spPr>
          <a:xfrm>
            <a:off x="4066852" y="2296301"/>
            <a:ext cx="1054200" cy="1054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7" name="Google Shape;857;p15"/>
          <p:cNvSpPr txBox="1"/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Testing was carried out on three configurations:</a:t>
            </a:r>
            <a:endParaRPr/>
          </a:p>
        </p:txBody>
      </p:sp>
      <p:sp>
        <p:nvSpPr>
          <p:cNvPr id="858" name="Google Shape;858;p15"/>
          <p:cNvSpPr/>
          <p:nvPr/>
        </p:nvSpPr>
        <p:spPr>
          <a:xfrm>
            <a:off x="6659851" y="2296307"/>
            <a:ext cx="2028900" cy="1220700"/>
          </a:xfrm>
          <a:prstGeom prst="round1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9" name="Google Shape;859;p15"/>
          <p:cNvSpPr/>
          <p:nvPr/>
        </p:nvSpPr>
        <p:spPr>
          <a:xfrm flipH="1">
            <a:off x="464804" y="1075607"/>
            <a:ext cx="2028900" cy="1220700"/>
          </a:xfrm>
          <a:prstGeom prst="round1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0" name="Google Shape;860;p15"/>
          <p:cNvSpPr/>
          <p:nvPr/>
        </p:nvSpPr>
        <p:spPr>
          <a:xfrm rot="10800000">
            <a:off x="645233" y="3597182"/>
            <a:ext cx="2028900" cy="1220700"/>
          </a:xfrm>
          <a:prstGeom prst="round1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1" name="Google Shape;861;p15"/>
          <p:cNvSpPr txBox="1"/>
          <p:nvPr/>
        </p:nvSpPr>
        <p:spPr>
          <a:xfrm>
            <a:off x="464800" y="1246894"/>
            <a:ext cx="20289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Windows 10 Enterprise x64 (Mozilla 92.0.1.)</a:t>
            </a:r>
            <a:endParaRPr b="0" i="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2" name="Google Shape;862;p15"/>
          <p:cNvSpPr txBox="1"/>
          <p:nvPr/>
        </p:nvSpPr>
        <p:spPr>
          <a:xfrm>
            <a:off x="645225" y="3878159"/>
            <a:ext cx="2028900" cy="5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Windows 10 Home x64 (Google Chrome 94.0.4606.61)</a:t>
            </a:r>
            <a:endParaRPr b="0" i="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3" name="Google Shape;863;p15"/>
          <p:cNvSpPr txBox="1"/>
          <p:nvPr/>
        </p:nvSpPr>
        <p:spPr>
          <a:xfrm>
            <a:off x="6852856" y="1616571"/>
            <a:ext cx="1739100" cy="3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64" name="Google Shape;864;p15"/>
          <p:cNvSpPr txBox="1"/>
          <p:nvPr/>
        </p:nvSpPr>
        <p:spPr>
          <a:xfrm>
            <a:off x="6659850" y="2739254"/>
            <a:ext cx="2028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Android 11 (Google Chrome 94.0.4606.61)</a:t>
            </a:r>
            <a:endParaRPr b="0" i="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5" name="Google Shape;865;p15"/>
          <p:cNvSpPr txBox="1"/>
          <p:nvPr/>
        </p:nvSpPr>
        <p:spPr>
          <a:xfrm>
            <a:off x="6757212" y="3080051"/>
            <a:ext cx="1834200" cy="3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866" name="Google Shape;866;p15"/>
          <p:cNvCxnSpPr/>
          <p:nvPr/>
        </p:nvCxnSpPr>
        <p:spPr>
          <a:xfrm>
            <a:off x="2493700" y="1781425"/>
            <a:ext cx="2016600" cy="540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7" name="Google Shape;867;p15"/>
          <p:cNvCxnSpPr/>
          <p:nvPr/>
        </p:nvCxnSpPr>
        <p:spPr>
          <a:xfrm>
            <a:off x="2674125" y="4124750"/>
            <a:ext cx="1975500" cy="81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8" name="Google Shape;868;p15"/>
          <p:cNvCxnSpPr/>
          <p:nvPr/>
        </p:nvCxnSpPr>
        <p:spPr>
          <a:xfrm>
            <a:off x="5575650" y="2823613"/>
            <a:ext cx="10842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869" name="Google Shape;869;p15"/>
          <p:cNvGrpSpPr/>
          <p:nvPr/>
        </p:nvGrpSpPr>
        <p:grpSpPr>
          <a:xfrm>
            <a:off x="4196408" y="2417538"/>
            <a:ext cx="774251" cy="811782"/>
            <a:chOff x="4167950" y="2397925"/>
            <a:chExt cx="774251" cy="811782"/>
          </a:xfrm>
        </p:grpSpPr>
        <p:sp>
          <p:nvSpPr>
            <p:cNvPr id="870" name="Google Shape;870;p15"/>
            <p:cNvSpPr/>
            <p:nvPr/>
          </p:nvSpPr>
          <p:spPr>
            <a:xfrm>
              <a:off x="4167950" y="2397925"/>
              <a:ext cx="774251" cy="811782"/>
            </a:xfrm>
            <a:custGeom>
              <a:rect b="b" l="l" r="r" t="t"/>
              <a:pathLst>
                <a:path extrusionOk="0" h="63051" w="60136">
                  <a:moveTo>
                    <a:pt x="22110" y="0"/>
                  </a:moveTo>
                  <a:cubicBezTo>
                    <a:pt x="20554" y="0"/>
                    <a:pt x="19032" y="208"/>
                    <a:pt x="17581" y="857"/>
                  </a:cubicBezTo>
                  <a:cubicBezTo>
                    <a:pt x="14164" y="2336"/>
                    <a:pt x="12291" y="6246"/>
                    <a:pt x="10878" y="9434"/>
                  </a:cubicBezTo>
                  <a:cubicBezTo>
                    <a:pt x="9300" y="12950"/>
                    <a:pt x="8150" y="16663"/>
                    <a:pt x="6573" y="20179"/>
                  </a:cubicBezTo>
                  <a:cubicBezTo>
                    <a:pt x="3846" y="26390"/>
                    <a:pt x="1" y="33849"/>
                    <a:pt x="1808" y="40815"/>
                  </a:cubicBezTo>
                  <a:cubicBezTo>
                    <a:pt x="2301" y="42754"/>
                    <a:pt x="3287" y="44167"/>
                    <a:pt x="4503" y="45712"/>
                  </a:cubicBezTo>
                  <a:cubicBezTo>
                    <a:pt x="5390" y="46796"/>
                    <a:pt x="5456" y="46993"/>
                    <a:pt x="5751" y="48472"/>
                  </a:cubicBezTo>
                  <a:cubicBezTo>
                    <a:pt x="5982" y="49425"/>
                    <a:pt x="6244" y="50378"/>
                    <a:pt x="6573" y="51298"/>
                  </a:cubicBezTo>
                  <a:cubicBezTo>
                    <a:pt x="7493" y="53664"/>
                    <a:pt x="9038" y="55734"/>
                    <a:pt x="11042" y="57311"/>
                  </a:cubicBezTo>
                  <a:cubicBezTo>
                    <a:pt x="16365" y="61517"/>
                    <a:pt x="23397" y="62273"/>
                    <a:pt x="29904" y="62832"/>
                  </a:cubicBezTo>
                  <a:cubicBezTo>
                    <a:pt x="31401" y="62964"/>
                    <a:pt x="32968" y="63050"/>
                    <a:pt x="34556" y="63050"/>
                  </a:cubicBezTo>
                  <a:cubicBezTo>
                    <a:pt x="40076" y="63050"/>
                    <a:pt x="45858" y="62008"/>
                    <a:pt x="49916" y="58231"/>
                  </a:cubicBezTo>
                  <a:cubicBezTo>
                    <a:pt x="50967" y="57213"/>
                    <a:pt x="51854" y="56063"/>
                    <a:pt x="52544" y="54781"/>
                  </a:cubicBezTo>
                  <a:cubicBezTo>
                    <a:pt x="53136" y="53664"/>
                    <a:pt x="53432" y="52251"/>
                    <a:pt x="54089" y="51199"/>
                  </a:cubicBezTo>
                  <a:cubicBezTo>
                    <a:pt x="54647" y="50312"/>
                    <a:pt x="55732" y="49819"/>
                    <a:pt x="56553" y="48998"/>
                  </a:cubicBezTo>
                  <a:cubicBezTo>
                    <a:pt x="59412" y="46139"/>
                    <a:pt x="60135" y="41998"/>
                    <a:pt x="60037" y="38121"/>
                  </a:cubicBezTo>
                  <a:cubicBezTo>
                    <a:pt x="59839" y="30793"/>
                    <a:pt x="57342" y="23432"/>
                    <a:pt x="55863" y="16302"/>
                  </a:cubicBezTo>
                  <a:cubicBezTo>
                    <a:pt x="55108" y="12588"/>
                    <a:pt x="54286" y="8415"/>
                    <a:pt x="51887" y="5392"/>
                  </a:cubicBezTo>
                  <a:cubicBezTo>
                    <a:pt x="50146" y="3223"/>
                    <a:pt x="48010" y="2632"/>
                    <a:pt x="45447" y="2172"/>
                  </a:cubicBezTo>
                  <a:cubicBezTo>
                    <a:pt x="44132" y="1909"/>
                    <a:pt x="25106" y="167"/>
                    <a:pt x="24548" y="134"/>
                  </a:cubicBezTo>
                  <a:cubicBezTo>
                    <a:pt x="23729" y="56"/>
                    <a:pt x="22915" y="0"/>
                    <a:pt x="221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15"/>
            <p:cNvSpPr/>
            <p:nvPr/>
          </p:nvSpPr>
          <p:spPr>
            <a:xfrm>
              <a:off x="4538970" y="2473637"/>
              <a:ext cx="34286" cy="62251"/>
            </a:xfrm>
            <a:custGeom>
              <a:rect b="b" l="l" r="r" t="t"/>
              <a:pathLst>
                <a:path extrusionOk="0" h="4835" w="2663">
                  <a:moveTo>
                    <a:pt x="856" y="0"/>
                  </a:moveTo>
                  <a:cubicBezTo>
                    <a:pt x="588" y="0"/>
                    <a:pt x="362" y="190"/>
                    <a:pt x="362" y="464"/>
                  </a:cubicBezTo>
                  <a:lnTo>
                    <a:pt x="0" y="4670"/>
                  </a:lnTo>
                  <a:lnTo>
                    <a:pt x="2235" y="4834"/>
                  </a:lnTo>
                  <a:lnTo>
                    <a:pt x="2662" y="135"/>
                  </a:lnTo>
                  <a:lnTo>
                    <a:pt x="920" y="4"/>
                  </a:lnTo>
                  <a:cubicBezTo>
                    <a:pt x="899" y="1"/>
                    <a:pt x="877" y="0"/>
                    <a:pt x="856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15"/>
            <p:cNvSpPr/>
            <p:nvPr/>
          </p:nvSpPr>
          <p:spPr>
            <a:xfrm>
              <a:off x="4619344" y="2480023"/>
              <a:ext cx="33861" cy="63049"/>
            </a:xfrm>
            <a:custGeom>
              <a:rect b="b" l="l" r="r" t="t"/>
              <a:pathLst>
                <a:path extrusionOk="0" h="4897" w="2630">
                  <a:moveTo>
                    <a:pt x="395" y="1"/>
                  </a:moveTo>
                  <a:lnTo>
                    <a:pt x="1" y="4700"/>
                  </a:lnTo>
                  <a:lnTo>
                    <a:pt x="2235" y="4897"/>
                  </a:lnTo>
                  <a:lnTo>
                    <a:pt x="2597" y="855"/>
                  </a:lnTo>
                  <a:cubicBezTo>
                    <a:pt x="2630" y="494"/>
                    <a:pt x="2334" y="165"/>
                    <a:pt x="1972" y="132"/>
                  </a:cubicBezTo>
                  <a:lnTo>
                    <a:pt x="395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15"/>
            <p:cNvSpPr/>
            <p:nvPr/>
          </p:nvSpPr>
          <p:spPr>
            <a:xfrm>
              <a:off x="4542781" y="2449447"/>
              <a:ext cx="110854" cy="44985"/>
            </a:xfrm>
            <a:custGeom>
              <a:rect b="b" l="l" r="r" t="t"/>
              <a:pathLst>
                <a:path extrusionOk="0" h="3494" w="8610">
                  <a:moveTo>
                    <a:pt x="3038" y="0"/>
                  </a:moveTo>
                  <a:cubicBezTo>
                    <a:pt x="1467" y="0"/>
                    <a:pt x="125" y="1177"/>
                    <a:pt x="0" y="2770"/>
                  </a:cubicBezTo>
                  <a:cubicBezTo>
                    <a:pt x="1131" y="2513"/>
                    <a:pt x="2282" y="2377"/>
                    <a:pt x="3438" y="2377"/>
                  </a:cubicBezTo>
                  <a:cubicBezTo>
                    <a:pt x="3760" y="2377"/>
                    <a:pt x="4081" y="2387"/>
                    <a:pt x="4403" y="2409"/>
                  </a:cubicBezTo>
                  <a:cubicBezTo>
                    <a:pt x="5783" y="2573"/>
                    <a:pt x="7164" y="2934"/>
                    <a:pt x="8478" y="3493"/>
                  </a:cubicBezTo>
                  <a:cubicBezTo>
                    <a:pt x="8609" y="1850"/>
                    <a:pt x="7394" y="371"/>
                    <a:pt x="5751" y="240"/>
                  </a:cubicBezTo>
                  <a:lnTo>
                    <a:pt x="3286" y="10"/>
                  </a:lnTo>
                  <a:cubicBezTo>
                    <a:pt x="3203" y="3"/>
                    <a:pt x="3120" y="0"/>
                    <a:pt x="3038" y="0"/>
                  </a:cubicBezTo>
                  <a:close/>
                </a:path>
              </a:pathLst>
            </a:custGeom>
            <a:solidFill>
              <a:srgbClr val="2FC7E9"/>
            </a:solidFill>
            <a:ln cap="flat" cmpd="sng" w="9850">
              <a:solidFill>
                <a:srgbClr val="64042A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15"/>
            <p:cNvSpPr/>
            <p:nvPr/>
          </p:nvSpPr>
          <p:spPr>
            <a:xfrm>
              <a:off x="4542781" y="2449447"/>
              <a:ext cx="110854" cy="44985"/>
            </a:xfrm>
            <a:custGeom>
              <a:rect b="b" l="l" r="r" t="t"/>
              <a:pathLst>
                <a:path extrusionOk="0" h="3494" w="8610">
                  <a:moveTo>
                    <a:pt x="3038" y="0"/>
                  </a:moveTo>
                  <a:cubicBezTo>
                    <a:pt x="1467" y="0"/>
                    <a:pt x="125" y="1177"/>
                    <a:pt x="0" y="2770"/>
                  </a:cubicBezTo>
                  <a:cubicBezTo>
                    <a:pt x="1131" y="2513"/>
                    <a:pt x="2282" y="2377"/>
                    <a:pt x="3438" y="2377"/>
                  </a:cubicBezTo>
                  <a:cubicBezTo>
                    <a:pt x="3760" y="2377"/>
                    <a:pt x="4081" y="2387"/>
                    <a:pt x="4403" y="2409"/>
                  </a:cubicBezTo>
                  <a:cubicBezTo>
                    <a:pt x="5783" y="2573"/>
                    <a:pt x="7164" y="2934"/>
                    <a:pt x="8478" y="3493"/>
                  </a:cubicBezTo>
                  <a:cubicBezTo>
                    <a:pt x="8609" y="1850"/>
                    <a:pt x="7394" y="371"/>
                    <a:pt x="5751" y="240"/>
                  </a:cubicBezTo>
                  <a:lnTo>
                    <a:pt x="3286" y="10"/>
                  </a:lnTo>
                  <a:cubicBezTo>
                    <a:pt x="3203" y="3"/>
                    <a:pt x="3120" y="0"/>
                    <a:pt x="303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850">
              <a:solidFill>
                <a:srgbClr val="64042A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15"/>
            <p:cNvSpPr/>
            <p:nvPr/>
          </p:nvSpPr>
          <p:spPr>
            <a:xfrm>
              <a:off x="4542781" y="2449447"/>
              <a:ext cx="107893" cy="35677"/>
            </a:xfrm>
            <a:custGeom>
              <a:rect b="b" l="l" r="r" t="t"/>
              <a:pathLst>
                <a:path extrusionOk="0" h="2771" w="8380">
                  <a:moveTo>
                    <a:pt x="3043" y="0"/>
                  </a:moveTo>
                  <a:cubicBezTo>
                    <a:pt x="1500" y="0"/>
                    <a:pt x="156" y="1177"/>
                    <a:pt x="0" y="2770"/>
                  </a:cubicBezTo>
                  <a:cubicBezTo>
                    <a:pt x="0" y="2770"/>
                    <a:pt x="197" y="2737"/>
                    <a:pt x="526" y="2672"/>
                  </a:cubicBezTo>
                  <a:cubicBezTo>
                    <a:pt x="960" y="1462"/>
                    <a:pt x="2126" y="692"/>
                    <a:pt x="3388" y="692"/>
                  </a:cubicBezTo>
                  <a:cubicBezTo>
                    <a:pt x="3463" y="692"/>
                    <a:pt x="3539" y="694"/>
                    <a:pt x="3615" y="700"/>
                  </a:cubicBezTo>
                  <a:lnTo>
                    <a:pt x="6079" y="930"/>
                  </a:lnTo>
                  <a:cubicBezTo>
                    <a:pt x="7032" y="996"/>
                    <a:pt x="7887" y="1521"/>
                    <a:pt x="8379" y="2343"/>
                  </a:cubicBezTo>
                  <a:cubicBezTo>
                    <a:pt x="8018" y="1160"/>
                    <a:pt x="6999" y="338"/>
                    <a:pt x="5751" y="240"/>
                  </a:cubicBezTo>
                  <a:lnTo>
                    <a:pt x="3286" y="10"/>
                  </a:lnTo>
                  <a:cubicBezTo>
                    <a:pt x="3205" y="3"/>
                    <a:pt x="3124" y="0"/>
                    <a:pt x="30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15"/>
            <p:cNvSpPr/>
            <p:nvPr/>
          </p:nvSpPr>
          <p:spPr>
            <a:xfrm>
              <a:off x="4542781" y="2447876"/>
              <a:ext cx="110854" cy="46556"/>
            </a:xfrm>
            <a:custGeom>
              <a:rect b="b" l="l" r="r" t="t"/>
              <a:pathLst>
                <a:path extrusionOk="0" fill="none" h="3616" w="8610">
                  <a:moveTo>
                    <a:pt x="5751" y="362"/>
                  </a:moveTo>
                  <a:lnTo>
                    <a:pt x="3286" y="132"/>
                  </a:lnTo>
                  <a:cubicBezTo>
                    <a:pt x="1610" y="0"/>
                    <a:pt x="132" y="1216"/>
                    <a:pt x="0" y="2892"/>
                  </a:cubicBezTo>
                  <a:lnTo>
                    <a:pt x="0" y="2892"/>
                  </a:lnTo>
                  <a:cubicBezTo>
                    <a:pt x="1446" y="2563"/>
                    <a:pt x="2925" y="2432"/>
                    <a:pt x="4403" y="2531"/>
                  </a:cubicBezTo>
                  <a:cubicBezTo>
                    <a:pt x="5783" y="2695"/>
                    <a:pt x="7164" y="3056"/>
                    <a:pt x="8478" y="3615"/>
                  </a:cubicBezTo>
                  <a:lnTo>
                    <a:pt x="8478" y="3615"/>
                  </a:lnTo>
                  <a:cubicBezTo>
                    <a:pt x="8609" y="1972"/>
                    <a:pt x="7394" y="493"/>
                    <a:pt x="5751" y="362"/>
                  </a:cubicBezTo>
                  <a:close/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15"/>
            <p:cNvSpPr/>
            <p:nvPr/>
          </p:nvSpPr>
          <p:spPr>
            <a:xfrm>
              <a:off x="4687461" y="2496282"/>
              <a:ext cx="236089" cy="503297"/>
            </a:xfrm>
            <a:custGeom>
              <a:rect b="b" l="l" r="r" t="t"/>
              <a:pathLst>
                <a:path extrusionOk="0" h="39091" w="18337">
                  <a:moveTo>
                    <a:pt x="5465" y="0"/>
                  </a:moveTo>
                  <a:cubicBezTo>
                    <a:pt x="2968" y="0"/>
                    <a:pt x="0" y="3700"/>
                    <a:pt x="0" y="3700"/>
                  </a:cubicBezTo>
                  <a:cubicBezTo>
                    <a:pt x="2399" y="4225"/>
                    <a:pt x="4601" y="5441"/>
                    <a:pt x="6342" y="7183"/>
                  </a:cubicBezTo>
                  <a:cubicBezTo>
                    <a:pt x="9234" y="10075"/>
                    <a:pt x="7755" y="17731"/>
                    <a:pt x="7394" y="21510"/>
                  </a:cubicBezTo>
                  <a:cubicBezTo>
                    <a:pt x="7065" y="25256"/>
                    <a:pt x="9135" y="39090"/>
                    <a:pt x="9135" y="39090"/>
                  </a:cubicBezTo>
                  <a:cubicBezTo>
                    <a:pt x="18336" y="38006"/>
                    <a:pt x="12947" y="22167"/>
                    <a:pt x="11699" y="16647"/>
                  </a:cubicBezTo>
                  <a:cubicBezTo>
                    <a:pt x="10483" y="11159"/>
                    <a:pt x="9760" y="4390"/>
                    <a:pt x="7427" y="1104"/>
                  </a:cubicBezTo>
                  <a:cubicBezTo>
                    <a:pt x="6867" y="309"/>
                    <a:pt x="6185" y="0"/>
                    <a:pt x="546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15"/>
            <p:cNvSpPr/>
            <p:nvPr/>
          </p:nvSpPr>
          <p:spPr>
            <a:xfrm>
              <a:off x="4670119" y="2484297"/>
              <a:ext cx="94773" cy="74006"/>
            </a:xfrm>
            <a:custGeom>
              <a:rect b="b" l="l" r="r" t="t"/>
              <a:pathLst>
                <a:path extrusionOk="0" h="5748" w="7361">
                  <a:moveTo>
                    <a:pt x="1843" y="1"/>
                  </a:moveTo>
                  <a:cubicBezTo>
                    <a:pt x="658" y="1"/>
                    <a:pt x="317" y="1075"/>
                    <a:pt x="0" y="4039"/>
                  </a:cubicBezTo>
                  <a:lnTo>
                    <a:pt x="5455" y="5748"/>
                  </a:lnTo>
                  <a:cubicBezTo>
                    <a:pt x="5455" y="5748"/>
                    <a:pt x="5649" y="983"/>
                    <a:pt x="7326" y="983"/>
                  </a:cubicBezTo>
                  <a:cubicBezTo>
                    <a:pt x="7338" y="983"/>
                    <a:pt x="7349" y="983"/>
                    <a:pt x="7361" y="983"/>
                  </a:cubicBezTo>
                  <a:cubicBezTo>
                    <a:pt x="7361" y="983"/>
                    <a:pt x="4075" y="392"/>
                    <a:pt x="2399" y="63"/>
                  </a:cubicBezTo>
                  <a:cubicBezTo>
                    <a:pt x="2195" y="22"/>
                    <a:pt x="2010" y="1"/>
                    <a:pt x="184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850">
              <a:solidFill>
                <a:srgbClr val="64042A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15"/>
            <p:cNvSpPr/>
            <p:nvPr/>
          </p:nvSpPr>
          <p:spPr>
            <a:xfrm>
              <a:off x="4670119" y="2484232"/>
              <a:ext cx="94773" cy="52079"/>
            </a:xfrm>
            <a:custGeom>
              <a:rect b="b" l="l" r="r" t="t"/>
              <a:pathLst>
                <a:path extrusionOk="0" h="4045" w="7361">
                  <a:moveTo>
                    <a:pt x="1647" y="1"/>
                  </a:moveTo>
                  <a:cubicBezTo>
                    <a:pt x="1444" y="1"/>
                    <a:pt x="241" y="166"/>
                    <a:pt x="0" y="4044"/>
                  </a:cubicBezTo>
                  <a:lnTo>
                    <a:pt x="756" y="3913"/>
                  </a:lnTo>
                  <a:cubicBezTo>
                    <a:pt x="756" y="3913"/>
                    <a:pt x="953" y="1448"/>
                    <a:pt x="1577" y="955"/>
                  </a:cubicBezTo>
                  <a:cubicBezTo>
                    <a:pt x="1746" y="822"/>
                    <a:pt x="1997" y="768"/>
                    <a:pt x="2321" y="768"/>
                  </a:cubicBezTo>
                  <a:cubicBezTo>
                    <a:pt x="3194" y="768"/>
                    <a:pt x="4601" y="1161"/>
                    <a:pt x="6375" y="1448"/>
                  </a:cubicBezTo>
                  <a:lnTo>
                    <a:pt x="7361" y="955"/>
                  </a:lnTo>
                  <a:lnTo>
                    <a:pt x="1676" y="2"/>
                  </a:lnTo>
                  <a:cubicBezTo>
                    <a:pt x="1676" y="2"/>
                    <a:pt x="1666" y="1"/>
                    <a:pt x="16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15"/>
            <p:cNvSpPr/>
            <p:nvPr/>
          </p:nvSpPr>
          <p:spPr>
            <a:xfrm>
              <a:off x="4670119" y="2480872"/>
              <a:ext cx="94773" cy="77430"/>
            </a:xfrm>
            <a:custGeom>
              <a:rect b="b" l="l" r="r" t="t"/>
              <a:pathLst>
                <a:path extrusionOk="0" fill="none" h="6014" w="7361">
                  <a:moveTo>
                    <a:pt x="0" y="4305"/>
                  </a:moveTo>
                  <a:lnTo>
                    <a:pt x="5455" y="6014"/>
                  </a:lnTo>
                  <a:cubicBezTo>
                    <a:pt x="5455" y="6014"/>
                    <a:pt x="5652" y="1183"/>
                    <a:pt x="7361" y="1249"/>
                  </a:cubicBezTo>
                  <a:cubicBezTo>
                    <a:pt x="7361" y="1249"/>
                    <a:pt x="4075" y="658"/>
                    <a:pt x="2399" y="329"/>
                  </a:cubicBezTo>
                  <a:cubicBezTo>
                    <a:pt x="756" y="0"/>
                    <a:pt x="361" y="921"/>
                    <a:pt x="0" y="4305"/>
                  </a:cubicBezTo>
                  <a:close/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15"/>
            <p:cNvSpPr/>
            <p:nvPr/>
          </p:nvSpPr>
          <p:spPr>
            <a:xfrm>
              <a:off x="4192488" y="2468668"/>
              <a:ext cx="307597" cy="488606"/>
            </a:xfrm>
            <a:custGeom>
              <a:rect b="b" l="l" r="r" t="t"/>
              <a:pathLst>
                <a:path extrusionOk="0" h="37950" w="23891">
                  <a:moveTo>
                    <a:pt x="18661" y="1"/>
                  </a:moveTo>
                  <a:cubicBezTo>
                    <a:pt x="18089" y="1"/>
                    <a:pt x="17522" y="228"/>
                    <a:pt x="16990" y="784"/>
                  </a:cubicBezTo>
                  <a:cubicBezTo>
                    <a:pt x="14229" y="3676"/>
                    <a:pt x="12323" y="10149"/>
                    <a:pt x="10155" y="15374"/>
                  </a:cubicBezTo>
                  <a:cubicBezTo>
                    <a:pt x="7986" y="20599"/>
                    <a:pt x="1" y="35287"/>
                    <a:pt x="8873" y="37949"/>
                  </a:cubicBezTo>
                  <a:cubicBezTo>
                    <a:pt x="8873" y="37949"/>
                    <a:pt x="13244" y="24641"/>
                    <a:pt x="13572" y="20895"/>
                  </a:cubicBezTo>
                  <a:cubicBezTo>
                    <a:pt x="13901" y="17116"/>
                    <a:pt x="13704" y="9328"/>
                    <a:pt x="17055" y="6962"/>
                  </a:cubicBezTo>
                  <a:cubicBezTo>
                    <a:pt x="19060" y="5516"/>
                    <a:pt x="21426" y="4727"/>
                    <a:pt x="23890" y="4596"/>
                  </a:cubicBezTo>
                  <a:cubicBezTo>
                    <a:pt x="23890" y="4596"/>
                    <a:pt x="21230" y="1"/>
                    <a:pt x="18661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15"/>
            <p:cNvSpPr/>
            <p:nvPr/>
          </p:nvSpPr>
          <p:spPr>
            <a:xfrm>
              <a:off x="4431935" y="2467754"/>
              <a:ext cx="89237" cy="65173"/>
            </a:xfrm>
            <a:custGeom>
              <a:rect b="b" l="l" r="r" t="t"/>
              <a:pathLst>
                <a:path extrusionOk="0" h="5062" w="6931">
                  <a:moveTo>
                    <a:pt x="5112" y="0"/>
                  </a:moveTo>
                  <a:cubicBezTo>
                    <a:pt x="5084" y="0"/>
                    <a:pt x="5056" y="0"/>
                    <a:pt x="5028" y="1"/>
                  </a:cubicBezTo>
                  <a:cubicBezTo>
                    <a:pt x="3320" y="34"/>
                    <a:pt x="1" y="34"/>
                    <a:pt x="1" y="34"/>
                  </a:cubicBezTo>
                  <a:cubicBezTo>
                    <a:pt x="1677" y="297"/>
                    <a:pt x="1085" y="5061"/>
                    <a:pt x="1085" y="5061"/>
                  </a:cubicBezTo>
                  <a:lnTo>
                    <a:pt x="6737" y="4306"/>
                  </a:lnTo>
                  <a:cubicBezTo>
                    <a:pt x="6931" y="977"/>
                    <a:pt x="6743" y="0"/>
                    <a:pt x="511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850">
              <a:solidFill>
                <a:srgbClr val="64042A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15"/>
            <p:cNvSpPr/>
            <p:nvPr/>
          </p:nvSpPr>
          <p:spPr>
            <a:xfrm>
              <a:off x="4437432" y="2468179"/>
              <a:ext cx="77868" cy="58401"/>
            </a:xfrm>
            <a:custGeom>
              <a:rect b="b" l="l" r="r" t="t"/>
              <a:pathLst>
                <a:path extrusionOk="0" h="4536" w="6048">
                  <a:moveTo>
                    <a:pt x="5127" y="1"/>
                  </a:moveTo>
                  <a:lnTo>
                    <a:pt x="1" y="34"/>
                  </a:lnTo>
                  <a:cubicBezTo>
                    <a:pt x="1250" y="1085"/>
                    <a:pt x="658" y="4535"/>
                    <a:pt x="658" y="4535"/>
                  </a:cubicBezTo>
                  <a:lnTo>
                    <a:pt x="1545" y="4240"/>
                  </a:lnTo>
                  <a:cubicBezTo>
                    <a:pt x="1578" y="3451"/>
                    <a:pt x="1545" y="2662"/>
                    <a:pt x="1480" y="1907"/>
                  </a:cubicBezTo>
                  <a:cubicBezTo>
                    <a:pt x="1447" y="1249"/>
                    <a:pt x="1940" y="691"/>
                    <a:pt x="2564" y="691"/>
                  </a:cubicBezTo>
                  <a:lnTo>
                    <a:pt x="6047" y="658"/>
                  </a:lnTo>
                  <a:cubicBezTo>
                    <a:pt x="5883" y="165"/>
                    <a:pt x="5127" y="1"/>
                    <a:pt x="51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15"/>
            <p:cNvSpPr/>
            <p:nvPr/>
          </p:nvSpPr>
          <p:spPr>
            <a:xfrm>
              <a:off x="4431935" y="2467329"/>
              <a:ext cx="89288" cy="65598"/>
            </a:xfrm>
            <a:custGeom>
              <a:rect b="b" l="l" r="r" t="t"/>
              <a:pathLst>
                <a:path extrusionOk="0" fill="none" h="5095" w="6935">
                  <a:moveTo>
                    <a:pt x="6737" y="4339"/>
                  </a:moveTo>
                  <a:lnTo>
                    <a:pt x="1085" y="5094"/>
                  </a:lnTo>
                  <a:cubicBezTo>
                    <a:pt x="1085" y="5094"/>
                    <a:pt x="1677" y="330"/>
                    <a:pt x="1" y="67"/>
                  </a:cubicBezTo>
                  <a:cubicBezTo>
                    <a:pt x="1" y="67"/>
                    <a:pt x="3320" y="67"/>
                    <a:pt x="5028" y="34"/>
                  </a:cubicBezTo>
                  <a:cubicBezTo>
                    <a:pt x="6737" y="1"/>
                    <a:pt x="6934" y="954"/>
                    <a:pt x="6737" y="4339"/>
                  </a:cubicBezTo>
                  <a:close/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15"/>
            <p:cNvSpPr/>
            <p:nvPr/>
          </p:nvSpPr>
          <p:spPr>
            <a:xfrm>
              <a:off x="4273711" y="2520898"/>
              <a:ext cx="570749" cy="620189"/>
            </a:xfrm>
            <a:custGeom>
              <a:rect b="b" l="l" r="r" t="t"/>
              <a:pathLst>
                <a:path extrusionOk="0" h="48170" w="44330">
                  <a:moveTo>
                    <a:pt x="19256" y="1"/>
                  </a:moveTo>
                  <a:cubicBezTo>
                    <a:pt x="16540" y="1"/>
                    <a:pt x="13676" y="218"/>
                    <a:pt x="12126" y="966"/>
                  </a:cubicBezTo>
                  <a:cubicBezTo>
                    <a:pt x="8972" y="2478"/>
                    <a:pt x="6704" y="6585"/>
                    <a:pt x="6310" y="14242"/>
                  </a:cubicBezTo>
                  <a:cubicBezTo>
                    <a:pt x="5883" y="21931"/>
                    <a:pt x="1" y="30738"/>
                    <a:pt x="3353" y="39938"/>
                  </a:cubicBezTo>
                  <a:cubicBezTo>
                    <a:pt x="5752" y="46576"/>
                    <a:pt x="16924" y="47661"/>
                    <a:pt x="20867" y="47891"/>
                  </a:cubicBezTo>
                  <a:cubicBezTo>
                    <a:pt x="22043" y="48009"/>
                    <a:pt x="23877" y="48169"/>
                    <a:pt x="25962" y="48169"/>
                  </a:cubicBezTo>
                  <a:cubicBezTo>
                    <a:pt x="30816" y="48169"/>
                    <a:pt x="37030" y="47302"/>
                    <a:pt x="39466" y="43027"/>
                  </a:cubicBezTo>
                  <a:cubicBezTo>
                    <a:pt x="44329" y="34549"/>
                    <a:pt x="40025" y="24856"/>
                    <a:pt x="40912" y="17199"/>
                  </a:cubicBezTo>
                  <a:cubicBezTo>
                    <a:pt x="41832" y="9576"/>
                    <a:pt x="40320" y="5139"/>
                    <a:pt x="37462" y="3135"/>
                  </a:cubicBezTo>
                  <a:cubicBezTo>
                    <a:pt x="34866" y="1295"/>
                    <a:pt x="27571" y="473"/>
                    <a:pt x="24942" y="276"/>
                  </a:cubicBezTo>
                  <a:cubicBezTo>
                    <a:pt x="23738" y="156"/>
                    <a:pt x="21549" y="1"/>
                    <a:pt x="19256" y="1"/>
                  </a:cubicBezTo>
                  <a:close/>
                </a:path>
              </a:pathLst>
            </a:custGeom>
            <a:solidFill>
              <a:srgbClr val="FF8494"/>
            </a:solidFill>
            <a:ln cap="flat" cmpd="sng" w="9850">
              <a:solidFill>
                <a:srgbClr val="64042A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15"/>
            <p:cNvSpPr/>
            <p:nvPr/>
          </p:nvSpPr>
          <p:spPr>
            <a:xfrm>
              <a:off x="4281333" y="2529781"/>
              <a:ext cx="563127" cy="611575"/>
            </a:xfrm>
            <a:custGeom>
              <a:rect b="b" l="l" r="r" t="t"/>
              <a:pathLst>
                <a:path extrusionOk="0" h="47501" w="43738">
                  <a:moveTo>
                    <a:pt x="19233" y="1"/>
                  </a:moveTo>
                  <a:cubicBezTo>
                    <a:pt x="16523" y="1"/>
                    <a:pt x="13661" y="218"/>
                    <a:pt x="12093" y="966"/>
                  </a:cubicBezTo>
                  <a:cubicBezTo>
                    <a:pt x="8938" y="2478"/>
                    <a:pt x="6704" y="6585"/>
                    <a:pt x="6277" y="14242"/>
                  </a:cubicBezTo>
                  <a:cubicBezTo>
                    <a:pt x="5882" y="21931"/>
                    <a:pt x="0" y="30738"/>
                    <a:pt x="3319" y="39906"/>
                  </a:cubicBezTo>
                  <a:cubicBezTo>
                    <a:pt x="3582" y="40661"/>
                    <a:pt x="3977" y="41352"/>
                    <a:pt x="4469" y="41943"/>
                  </a:cubicBezTo>
                  <a:cubicBezTo>
                    <a:pt x="8478" y="46182"/>
                    <a:pt x="16956" y="47003"/>
                    <a:pt x="20275" y="47201"/>
                  </a:cubicBezTo>
                  <a:cubicBezTo>
                    <a:pt x="21465" y="47331"/>
                    <a:pt x="23329" y="47500"/>
                    <a:pt x="25445" y="47500"/>
                  </a:cubicBezTo>
                  <a:cubicBezTo>
                    <a:pt x="30288" y="47500"/>
                    <a:pt x="36450" y="46613"/>
                    <a:pt x="38874" y="42337"/>
                  </a:cubicBezTo>
                  <a:cubicBezTo>
                    <a:pt x="43737" y="33859"/>
                    <a:pt x="39433" y="24166"/>
                    <a:pt x="40320" y="16542"/>
                  </a:cubicBezTo>
                  <a:cubicBezTo>
                    <a:pt x="41043" y="10430"/>
                    <a:pt x="40221" y="6388"/>
                    <a:pt x="38414" y="3989"/>
                  </a:cubicBezTo>
                  <a:cubicBezTo>
                    <a:pt x="38118" y="3661"/>
                    <a:pt x="37790" y="3365"/>
                    <a:pt x="37428" y="3135"/>
                  </a:cubicBezTo>
                  <a:cubicBezTo>
                    <a:pt x="34832" y="1295"/>
                    <a:pt x="27537" y="473"/>
                    <a:pt x="24909" y="276"/>
                  </a:cubicBezTo>
                  <a:cubicBezTo>
                    <a:pt x="23705" y="156"/>
                    <a:pt x="21523" y="1"/>
                    <a:pt x="192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15"/>
            <p:cNvSpPr/>
            <p:nvPr/>
          </p:nvSpPr>
          <p:spPr>
            <a:xfrm>
              <a:off x="4339292" y="2574363"/>
              <a:ext cx="505164" cy="566719"/>
            </a:xfrm>
            <a:custGeom>
              <a:rect b="b" l="l" r="r" t="t"/>
              <a:pathLst>
                <a:path extrusionOk="0" h="44017" w="39236">
                  <a:moveTo>
                    <a:pt x="33353" y="1"/>
                  </a:moveTo>
                  <a:lnTo>
                    <a:pt x="33353" y="1"/>
                  </a:lnTo>
                  <a:cubicBezTo>
                    <a:pt x="35161" y="2399"/>
                    <a:pt x="35949" y="6441"/>
                    <a:pt x="35259" y="12520"/>
                  </a:cubicBezTo>
                  <a:cubicBezTo>
                    <a:pt x="34339" y="20144"/>
                    <a:pt x="38644" y="29838"/>
                    <a:pt x="33813" y="38316"/>
                  </a:cubicBezTo>
                  <a:cubicBezTo>
                    <a:pt x="31356" y="42587"/>
                    <a:pt x="25144" y="43472"/>
                    <a:pt x="20291" y="43472"/>
                  </a:cubicBezTo>
                  <a:cubicBezTo>
                    <a:pt x="18199" y="43472"/>
                    <a:pt x="16359" y="43308"/>
                    <a:pt x="15182" y="43179"/>
                  </a:cubicBezTo>
                  <a:cubicBezTo>
                    <a:pt x="12027" y="42982"/>
                    <a:pt x="4239" y="42259"/>
                    <a:pt x="0" y="38546"/>
                  </a:cubicBezTo>
                  <a:lnTo>
                    <a:pt x="0" y="38546"/>
                  </a:lnTo>
                  <a:cubicBezTo>
                    <a:pt x="4042" y="42719"/>
                    <a:pt x="12454" y="43540"/>
                    <a:pt x="15773" y="43738"/>
                  </a:cubicBezTo>
                  <a:cubicBezTo>
                    <a:pt x="16949" y="43856"/>
                    <a:pt x="18783" y="44016"/>
                    <a:pt x="20868" y="44016"/>
                  </a:cubicBezTo>
                  <a:cubicBezTo>
                    <a:pt x="25722" y="44016"/>
                    <a:pt x="31936" y="43149"/>
                    <a:pt x="34372" y="38874"/>
                  </a:cubicBezTo>
                  <a:cubicBezTo>
                    <a:pt x="39235" y="30396"/>
                    <a:pt x="34931" y="20703"/>
                    <a:pt x="35818" y="13046"/>
                  </a:cubicBezTo>
                  <a:cubicBezTo>
                    <a:pt x="36541" y="6967"/>
                    <a:pt x="35719" y="2925"/>
                    <a:pt x="33912" y="494"/>
                  </a:cubicBezTo>
                  <a:cubicBezTo>
                    <a:pt x="33748" y="329"/>
                    <a:pt x="33551" y="165"/>
                    <a:pt x="333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15"/>
            <p:cNvSpPr/>
            <p:nvPr/>
          </p:nvSpPr>
          <p:spPr>
            <a:xfrm>
              <a:off x="4387094" y="2554743"/>
              <a:ext cx="379092" cy="225467"/>
            </a:xfrm>
            <a:custGeom>
              <a:rect b="b" l="l" r="r" t="t"/>
              <a:pathLst>
                <a:path extrusionOk="0" h="17512" w="29444">
                  <a:moveTo>
                    <a:pt x="10357" y="1"/>
                  </a:moveTo>
                  <a:cubicBezTo>
                    <a:pt x="6682" y="1"/>
                    <a:pt x="2654" y="838"/>
                    <a:pt x="1282" y="4975"/>
                  </a:cubicBezTo>
                  <a:cubicBezTo>
                    <a:pt x="428" y="7505"/>
                    <a:pt x="1" y="11711"/>
                    <a:pt x="1052" y="13847"/>
                  </a:cubicBezTo>
                  <a:cubicBezTo>
                    <a:pt x="2005" y="15786"/>
                    <a:pt x="5817" y="15950"/>
                    <a:pt x="7756" y="16410"/>
                  </a:cubicBezTo>
                  <a:cubicBezTo>
                    <a:pt x="9037" y="16706"/>
                    <a:pt x="12027" y="17100"/>
                    <a:pt x="15083" y="17363"/>
                  </a:cubicBezTo>
                  <a:lnTo>
                    <a:pt x="13375" y="17199"/>
                  </a:lnTo>
                  <a:lnTo>
                    <a:pt x="13375" y="17199"/>
                  </a:lnTo>
                  <a:cubicBezTo>
                    <a:pt x="15871" y="17389"/>
                    <a:pt x="18390" y="17512"/>
                    <a:pt x="19913" y="17512"/>
                  </a:cubicBezTo>
                  <a:cubicBezTo>
                    <a:pt x="20235" y="17512"/>
                    <a:pt x="20512" y="17506"/>
                    <a:pt x="20735" y="17495"/>
                  </a:cubicBezTo>
                  <a:cubicBezTo>
                    <a:pt x="20996" y="17482"/>
                    <a:pt x="21286" y="17479"/>
                    <a:pt x="21597" y="17479"/>
                  </a:cubicBezTo>
                  <a:cubicBezTo>
                    <a:pt x="21944" y="17479"/>
                    <a:pt x="22316" y="17483"/>
                    <a:pt x="22701" y="17483"/>
                  </a:cubicBezTo>
                  <a:cubicBezTo>
                    <a:pt x="24628" y="17483"/>
                    <a:pt x="26871" y="17378"/>
                    <a:pt x="27800" y="16115"/>
                  </a:cubicBezTo>
                  <a:cubicBezTo>
                    <a:pt x="29213" y="14176"/>
                    <a:pt x="29443" y="10003"/>
                    <a:pt x="29082" y="7308"/>
                  </a:cubicBezTo>
                  <a:cubicBezTo>
                    <a:pt x="28129" y="210"/>
                    <a:pt x="19224" y="637"/>
                    <a:pt x="15478" y="342"/>
                  </a:cubicBezTo>
                  <a:cubicBezTo>
                    <a:pt x="14175" y="239"/>
                    <a:pt x="12316" y="1"/>
                    <a:pt x="10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15"/>
            <p:cNvSpPr/>
            <p:nvPr/>
          </p:nvSpPr>
          <p:spPr>
            <a:xfrm>
              <a:off x="4382021" y="2890948"/>
              <a:ext cx="352003" cy="180057"/>
            </a:xfrm>
            <a:custGeom>
              <a:rect b="b" l="l" r="r" t="t"/>
              <a:pathLst>
                <a:path extrusionOk="0" h="13985" w="27340">
                  <a:moveTo>
                    <a:pt x="5625" y="0"/>
                  </a:moveTo>
                  <a:cubicBezTo>
                    <a:pt x="5148" y="0"/>
                    <a:pt x="4686" y="7"/>
                    <a:pt x="4239" y="22"/>
                  </a:cubicBezTo>
                  <a:cubicBezTo>
                    <a:pt x="2103" y="88"/>
                    <a:pt x="756" y="1665"/>
                    <a:pt x="427" y="3472"/>
                  </a:cubicBezTo>
                  <a:cubicBezTo>
                    <a:pt x="132" y="4951"/>
                    <a:pt x="0" y="6463"/>
                    <a:pt x="0" y="7974"/>
                  </a:cubicBezTo>
                  <a:cubicBezTo>
                    <a:pt x="0" y="9814"/>
                    <a:pt x="559" y="11162"/>
                    <a:pt x="2958" y="11950"/>
                  </a:cubicBezTo>
                  <a:cubicBezTo>
                    <a:pt x="6935" y="13236"/>
                    <a:pt x="13508" y="13984"/>
                    <a:pt x="18383" y="13984"/>
                  </a:cubicBezTo>
                  <a:cubicBezTo>
                    <a:pt x="20113" y="13984"/>
                    <a:pt x="21629" y="13890"/>
                    <a:pt x="22739" y="13692"/>
                  </a:cubicBezTo>
                  <a:cubicBezTo>
                    <a:pt x="25007" y="13298"/>
                    <a:pt x="26551" y="12016"/>
                    <a:pt x="26913" y="10209"/>
                  </a:cubicBezTo>
                  <a:cubicBezTo>
                    <a:pt x="27241" y="8697"/>
                    <a:pt x="27340" y="7120"/>
                    <a:pt x="27208" y="5575"/>
                  </a:cubicBezTo>
                  <a:cubicBezTo>
                    <a:pt x="27110" y="3834"/>
                    <a:pt x="26091" y="2191"/>
                    <a:pt x="23561" y="1764"/>
                  </a:cubicBezTo>
                  <a:cubicBezTo>
                    <a:pt x="16974" y="746"/>
                    <a:pt x="10523" y="0"/>
                    <a:pt x="56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15"/>
            <p:cNvSpPr/>
            <p:nvPr/>
          </p:nvSpPr>
          <p:spPr>
            <a:xfrm>
              <a:off x="4397676" y="2567669"/>
              <a:ext cx="380353" cy="230939"/>
            </a:xfrm>
            <a:custGeom>
              <a:rect b="b" l="l" r="r" t="t"/>
              <a:pathLst>
                <a:path extrusionOk="0" h="17937" w="29542">
                  <a:moveTo>
                    <a:pt x="10417" y="1"/>
                  </a:moveTo>
                  <a:cubicBezTo>
                    <a:pt x="6731" y="1"/>
                    <a:pt x="2687" y="851"/>
                    <a:pt x="1314" y="4990"/>
                  </a:cubicBezTo>
                  <a:cubicBezTo>
                    <a:pt x="460" y="7553"/>
                    <a:pt x="0" y="11759"/>
                    <a:pt x="1052" y="13895"/>
                  </a:cubicBezTo>
                  <a:cubicBezTo>
                    <a:pt x="2037" y="15833"/>
                    <a:pt x="5849" y="16031"/>
                    <a:pt x="7821" y="16491"/>
                  </a:cubicBezTo>
                  <a:cubicBezTo>
                    <a:pt x="8994" y="16769"/>
                    <a:pt x="11734" y="17134"/>
                    <a:pt x="14596" y="17395"/>
                  </a:cubicBezTo>
                  <a:lnTo>
                    <a:pt x="14596" y="17395"/>
                  </a:lnTo>
                  <a:cubicBezTo>
                    <a:pt x="14213" y="17369"/>
                    <a:pt x="13827" y="17341"/>
                    <a:pt x="13440" y="17312"/>
                  </a:cubicBezTo>
                  <a:lnTo>
                    <a:pt x="13440" y="17312"/>
                  </a:lnTo>
                  <a:lnTo>
                    <a:pt x="15149" y="17444"/>
                  </a:lnTo>
                  <a:cubicBezTo>
                    <a:pt x="14964" y="17428"/>
                    <a:pt x="14780" y="17411"/>
                    <a:pt x="14596" y="17395"/>
                  </a:cubicBezTo>
                  <a:lnTo>
                    <a:pt x="14596" y="17395"/>
                  </a:lnTo>
                  <a:cubicBezTo>
                    <a:pt x="16708" y="17537"/>
                    <a:pt x="18700" y="17625"/>
                    <a:pt x="19999" y="17625"/>
                  </a:cubicBezTo>
                  <a:cubicBezTo>
                    <a:pt x="20323" y="17625"/>
                    <a:pt x="20604" y="17619"/>
                    <a:pt x="20833" y="17608"/>
                  </a:cubicBezTo>
                  <a:cubicBezTo>
                    <a:pt x="22838" y="17477"/>
                    <a:pt x="26650" y="17937"/>
                    <a:pt x="27931" y="16195"/>
                  </a:cubicBezTo>
                  <a:cubicBezTo>
                    <a:pt x="29311" y="14256"/>
                    <a:pt x="29541" y="10050"/>
                    <a:pt x="29180" y="7388"/>
                  </a:cubicBezTo>
                  <a:cubicBezTo>
                    <a:pt x="28227" y="225"/>
                    <a:pt x="19322" y="685"/>
                    <a:pt x="15543" y="356"/>
                  </a:cubicBezTo>
                  <a:cubicBezTo>
                    <a:pt x="14241" y="242"/>
                    <a:pt x="12380" y="1"/>
                    <a:pt x="104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15"/>
            <p:cNvSpPr/>
            <p:nvPr/>
          </p:nvSpPr>
          <p:spPr>
            <a:xfrm>
              <a:off x="4393016" y="2905226"/>
              <a:ext cx="353277" cy="180932"/>
            </a:xfrm>
            <a:custGeom>
              <a:rect b="b" l="l" r="r" t="t"/>
              <a:pathLst>
                <a:path extrusionOk="0" h="14053" w="27439">
                  <a:moveTo>
                    <a:pt x="5847" y="1"/>
                  </a:moveTo>
                  <a:cubicBezTo>
                    <a:pt x="5302" y="1"/>
                    <a:pt x="4777" y="10"/>
                    <a:pt x="4272" y="30"/>
                  </a:cubicBezTo>
                  <a:cubicBezTo>
                    <a:pt x="2104" y="96"/>
                    <a:pt x="789" y="1673"/>
                    <a:pt x="428" y="3481"/>
                  </a:cubicBezTo>
                  <a:cubicBezTo>
                    <a:pt x="132" y="4959"/>
                    <a:pt x="1" y="6471"/>
                    <a:pt x="1" y="7982"/>
                  </a:cubicBezTo>
                  <a:cubicBezTo>
                    <a:pt x="1" y="9855"/>
                    <a:pt x="559" y="11203"/>
                    <a:pt x="2958" y="11991"/>
                  </a:cubicBezTo>
                  <a:cubicBezTo>
                    <a:pt x="6985" y="13285"/>
                    <a:pt x="13639" y="14053"/>
                    <a:pt x="18533" y="14053"/>
                  </a:cubicBezTo>
                  <a:cubicBezTo>
                    <a:pt x="20230" y="14053"/>
                    <a:pt x="21715" y="13960"/>
                    <a:pt x="22806" y="13766"/>
                  </a:cubicBezTo>
                  <a:cubicBezTo>
                    <a:pt x="25106" y="13339"/>
                    <a:pt x="26650" y="12057"/>
                    <a:pt x="27012" y="10250"/>
                  </a:cubicBezTo>
                  <a:cubicBezTo>
                    <a:pt x="27340" y="8738"/>
                    <a:pt x="27439" y="7161"/>
                    <a:pt x="27307" y="5584"/>
                  </a:cubicBezTo>
                  <a:cubicBezTo>
                    <a:pt x="27209" y="3842"/>
                    <a:pt x="26190" y="2199"/>
                    <a:pt x="23660" y="1772"/>
                  </a:cubicBezTo>
                  <a:cubicBezTo>
                    <a:pt x="17127" y="767"/>
                    <a:pt x="10726" y="1"/>
                    <a:pt x="58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15"/>
            <p:cNvSpPr/>
            <p:nvPr/>
          </p:nvSpPr>
          <p:spPr>
            <a:xfrm>
              <a:off x="4407396" y="2720741"/>
              <a:ext cx="343981" cy="168212"/>
            </a:xfrm>
            <a:custGeom>
              <a:rect b="b" l="l" r="r" t="t"/>
              <a:pathLst>
                <a:path extrusionOk="0" h="13065" w="26717">
                  <a:moveTo>
                    <a:pt x="1348" y="0"/>
                  </a:moveTo>
                  <a:lnTo>
                    <a:pt x="757" y="6901"/>
                  </a:lnTo>
                  <a:cubicBezTo>
                    <a:pt x="757" y="6901"/>
                    <a:pt x="1" y="11271"/>
                    <a:pt x="4897" y="11699"/>
                  </a:cubicBezTo>
                  <a:lnTo>
                    <a:pt x="19355" y="12914"/>
                  </a:lnTo>
                  <a:cubicBezTo>
                    <a:pt x="19355" y="12914"/>
                    <a:pt x="20286" y="13064"/>
                    <a:pt x="21425" y="13064"/>
                  </a:cubicBezTo>
                  <a:cubicBezTo>
                    <a:pt x="22953" y="13064"/>
                    <a:pt x="24856" y="12795"/>
                    <a:pt x="25402" y="11534"/>
                  </a:cubicBezTo>
                  <a:cubicBezTo>
                    <a:pt x="26158" y="9760"/>
                    <a:pt x="26716" y="2169"/>
                    <a:pt x="26716" y="2169"/>
                  </a:cubicBezTo>
                  <a:lnTo>
                    <a:pt x="13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15"/>
            <p:cNvSpPr/>
            <p:nvPr/>
          </p:nvSpPr>
          <p:spPr>
            <a:xfrm>
              <a:off x="4390055" y="2697465"/>
              <a:ext cx="343557" cy="168225"/>
            </a:xfrm>
            <a:custGeom>
              <a:rect b="b" l="l" r="r" t="t"/>
              <a:pathLst>
                <a:path extrusionOk="0" h="13066" w="26684">
                  <a:moveTo>
                    <a:pt x="1315" y="1"/>
                  </a:moveTo>
                  <a:lnTo>
                    <a:pt x="723" y="6902"/>
                  </a:lnTo>
                  <a:cubicBezTo>
                    <a:pt x="723" y="6902"/>
                    <a:pt x="1" y="11272"/>
                    <a:pt x="4897" y="11666"/>
                  </a:cubicBezTo>
                  <a:lnTo>
                    <a:pt x="19322" y="12915"/>
                  </a:lnTo>
                  <a:cubicBezTo>
                    <a:pt x="19322" y="12915"/>
                    <a:pt x="20259" y="13065"/>
                    <a:pt x="21403" y="13065"/>
                  </a:cubicBezTo>
                  <a:cubicBezTo>
                    <a:pt x="22936" y="13065"/>
                    <a:pt x="24842" y="12796"/>
                    <a:pt x="25369" y="11535"/>
                  </a:cubicBezTo>
                  <a:cubicBezTo>
                    <a:pt x="26157" y="9760"/>
                    <a:pt x="26683" y="2170"/>
                    <a:pt x="26683" y="2170"/>
                  </a:cubicBezTo>
                  <a:lnTo>
                    <a:pt x="13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15"/>
            <p:cNvSpPr/>
            <p:nvPr/>
          </p:nvSpPr>
          <p:spPr>
            <a:xfrm>
              <a:off x="4398513" y="2708047"/>
              <a:ext cx="343981" cy="168212"/>
            </a:xfrm>
            <a:custGeom>
              <a:rect b="b" l="l" r="r" t="t"/>
              <a:pathLst>
                <a:path extrusionOk="0" h="13065" w="26717">
                  <a:moveTo>
                    <a:pt x="1348" y="0"/>
                  </a:moveTo>
                  <a:lnTo>
                    <a:pt x="757" y="6901"/>
                  </a:lnTo>
                  <a:cubicBezTo>
                    <a:pt x="757" y="6901"/>
                    <a:pt x="1" y="11272"/>
                    <a:pt x="4930" y="11666"/>
                  </a:cubicBezTo>
                  <a:lnTo>
                    <a:pt x="19355" y="12915"/>
                  </a:lnTo>
                  <a:cubicBezTo>
                    <a:pt x="19355" y="12915"/>
                    <a:pt x="20286" y="13065"/>
                    <a:pt x="21425" y="13065"/>
                  </a:cubicBezTo>
                  <a:cubicBezTo>
                    <a:pt x="22953" y="13065"/>
                    <a:pt x="24856" y="12795"/>
                    <a:pt x="25402" y="11534"/>
                  </a:cubicBezTo>
                  <a:cubicBezTo>
                    <a:pt x="26190" y="9760"/>
                    <a:pt x="26716" y="2169"/>
                    <a:pt x="26716" y="2169"/>
                  </a:cubicBezTo>
                  <a:lnTo>
                    <a:pt x="1348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850">
              <a:solidFill>
                <a:srgbClr val="64042A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15"/>
            <p:cNvSpPr/>
            <p:nvPr/>
          </p:nvSpPr>
          <p:spPr>
            <a:xfrm>
              <a:off x="4412057" y="2702975"/>
              <a:ext cx="330849" cy="92494"/>
            </a:xfrm>
            <a:custGeom>
              <a:rect b="b" l="l" r="r" t="t"/>
              <a:pathLst>
                <a:path extrusionOk="0" h="7184" w="25697">
                  <a:moveTo>
                    <a:pt x="329" y="0"/>
                  </a:moveTo>
                  <a:lnTo>
                    <a:pt x="0" y="3976"/>
                  </a:lnTo>
                  <a:cubicBezTo>
                    <a:pt x="1183" y="5488"/>
                    <a:pt x="4535" y="5685"/>
                    <a:pt x="6309" y="6079"/>
                  </a:cubicBezTo>
                  <a:cubicBezTo>
                    <a:pt x="7427" y="6342"/>
                    <a:pt x="9924" y="6671"/>
                    <a:pt x="12586" y="6934"/>
                  </a:cubicBezTo>
                  <a:cubicBezTo>
                    <a:pt x="14744" y="7090"/>
                    <a:pt x="16655" y="7184"/>
                    <a:pt x="17994" y="7184"/>
                  </a:cubicBezTo>
                  <a:cubicBezTo>
                    <a:pt x="18347" y="7184"/>
                    <a:pt x="18660" y="7177"/>
                    <a:pt x="18928" y="7164"/>
                  </a:cubicBezTo>
                  <a:cubicBezTo>
                    <a:pt x="19127" y="7156"/>
                    <a:pt x="19345" y="7154"/>
                    <a:pt x="19577" y="7154"/>
                  </a:cubicBezTo>
                  <a:cubicBezTo>
                    <a:pt x="19966" y="7154"/>
                    <a:pt x="20394" y="7160"/>
                    <a:pt x="20840" y="7160"/>
                  </a:cubicBezTo>
                  <a:cubicBezTo>
                    <a:pt x="22449" y="7160"/>
                    <a:pt x="24287" y="7074"/>
                    <a:pt x="25336" y="6276"/>
                  </a:cubicBezTo>
                  <a:cubicBezTo>
                    <a:pt x="25566" y="4141"/>
                    <a:pt x="25697" y="2169"/>
                    <a:pt x="25697" y="2169"/>
                  </a:cubicBezTo>
                  <a:lnTo>
                    <a:pt x="3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15"/>
            <p:cNvSpPr/>
            <p:nvPr/>
          </p:nvSpPr>
          <p:spPr>
            <a:xfrm>
              <a:off x="4398513" y="2708047"/>
              <a:ext cx="343981" cy="176864"/>
            </a:xfrm>
            <a:custGeom>
              <a:rect b="b" l="l" r="r" t="t"/>
              <a:pathLst>
                <a:path extrusionOk="0" fill="none" h="13737" w="26717">
                  <a:moveTo>
                    <a:pt x="1348" y="0"/>
                  </a:moveTo>
                  <a:lnTo>
                    <a:pt x="757" y="6901"/>
                  </a:lnTo>
                  <a:cubicBezTo>
                    <a:pt x="757" y="6901"/>
                    <a:pt x="1" y="11272"/>
                    <a:pt x="4930" y="11666"/>
                  </a:cubicBezTo>
                  <a:lnTo>
                    <a:pt x="19355" y="12915"/>
                  </a:lnTo>
                  <a:cubicBezTo>
                    <a:pt x="19355" y="12915"/>
                    <a:pt x="24449" y="13736"/>
                    <a:pt x="25402" y="11534"/>
                  </a:cubicBezTo>
                  <a:cubicBezTo>
                    <a:pt x="26190" y="9760"/>
                    <a:pt x="26716" y="2169"/>
                    <a:pt x="26716" y="2169"/>
                  </a:cubicBezTo>
                  <a:close/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15"/>
            <p:cNvSpPr/>
            <p:nvPr/>
          </p:nvSpPr>
          <p:spPr>
            <a:xfrm>
              <a:off x="4392166" y="2900256"/>
              <a:ext cx="341445" cy="171109"/>
            </a:xfrm>
            <a:custGeom>
              <a:rect b="b" l="l" r="r" t="t"/>
              <a:pathLst>
                <a:path extrusionOk="0" h="13290" w="26520">
                  <a:moveTo>
                    <a:pt x="5452" y="0"/>
                  </a:moveTo>
                  <a:cubicBezTo>
                    <a:pt x="4989" y="0"/>
                    <a:pt x="4541" y="7"/>
                    <a:pt x="4108" y="22"/>
                  </a:cubicBezTo>
                  <a:cubicBezTo>
                    <a:pt x="2005" y="88"/>
                    <a:pt x="757" y="1599"/>
                    <a:pt x="428" y="3275"/>
                  </a:cubicBezTo>
                  <a:cubicBezTo>
                    <a:pt x="132" y="4688"/>
                    <a:pt x="1" y="6101"/>
                    <a:pt x="1" y="7547"/>
                  </a:cubicBezTo>
                  <a:cubicBezTo>
                    <a:pt x="34" y="9288"/>
                    <a:pt x="559" y="10570"/>
                    <a:pt x="2893" y="11326"/>
                  </a:cubicBezTo>
                  <a:cubicBezTo>
                    <a:pt x="6807" y="12557"/>
                    <a:pt x="13322" y="13290"/>
                    <a:pt x="18071" y="13290"/>
                  </a:cubicBezTo>
                  <a:cubicBezTo>
                    <a:pt x="19661" y="13290"/>
                    <a:pt x="21053" y="13208"/>
                    <a:pt x="22083" y="13035"/>
                  </a:cubicBezTo>
                  <a:cubicBezTo>
                    <a:pt x="24285" y="12673"/>
                    <a:pt x="25763" y="11424"/>
                    <a:pt x="26125" y="9749"/>
                  </a:cubicBezTo>
                  <a:cubicBezTo>
                    <a:pt x="26420" y="8303"/>
                    <a:pt x="26519" y="6824"/>
                    <a:pt x="26420" y="5345"/>
                  </a:cubicBezTo>
                  <a:cubicBezTo>
                    <a:pt x="26289" y="3702"/>
                    <a:pt x="25303" y="2092"/>
                    <a:pt x="22839" y="1731"/>
                  </a:cubicBezTo>
                  <a:cubicBezTo>
                    <a:pt x="16462" y="743"/>
                    <a:pt x="10194" y="0"/>
                    <a:pt x="5452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850">
              <a:solidFill>
                <a:srgbClr val="64042A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15"/>
            <p:cNvSpPr/>
            <p:nvPr/>
          </p:nvSpPr>
          <p:spPr>
            <a:xfrm>
              <a:off x="4392591" y="2948753"/>
              <a:ext cx="338896" cy="51629"/>
            </a:xfrm>
            <a:custGeom>
              <a:rect b="b" l="l" r="r" t="t"/>
              <a:pathLst>
                <a:path extrusionOk="0" h="4010" w="26322">
                  <a:moveTo>
                    <a:pt x="264" y="1"/>
                  </a:moveTo>
                  <a:lnTo>
                    <a:pt x="1" y="1743"/>
                  </a:lnTo>
                  <a:cubicBezTo>
                    <a:pt x="8709" y="3057"/>
                    <a:pt x="17482" y="3813"/>
                    <a:pt x="26289" y="4010"/>
                  </a:cubicBezTo>
                  <a:cubicBezTo>
                    <a:pt x="26289" y="3418"/>
                    <a:pt x="26289" y="2827"/>
                    <a:pt x="26322" y="2235"/>
                  </a:cubicBezTo>
                  <a:cubicBezTo>
                    <a:pt x="17581" y="2071"/>
                    <a:pt x="8906" y="1315"/>
                    <a:pt x="264" y="1"/>
                  </a:cubicBezTo>
                  <a:close/>
                </a:path>
              </a:pathLst>
            </a:custGeom>
            <a:solidFill>
              <a:srgbClr val="E54A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15"/>
            <p:cNvSpPr/>
            <p:nvPr/>
          </p:nvSpPr>
          <p:spPr>
            <a:xfrm>
              <a:off x="4394291" y="2929300"/>
              <a:ext cx="338896" cy="51629"/>
            </a:xfrm>
            <a:custGeom>
              <a:rect b="b" l="l" r="r" t="t"/>
              <a:pathLst>
                <a:path extrusionOk="0" h="4010" w="26322">
                  <a:moveTo>
                    <a:pt x="263" y="0"/>
                  </a:moveTo>
                  <a:lnTo>
                    <a:pt x="0" y="1742"/>
                  </a:lnTo>
                  <a:cubicBezTo>
                    <a:pt x="8708" y="3089"/>
                    <a:pt x="17482" y="3812"/>
                    <a:pt x="26288" y="4009"/>
                  </a:cubicBezTo>
                  <a:lnTo>
                    <a:pt x="26321" y="2235"/>
                  </a:lnTo>
                  <a:cubicBezTo>
                    <a:pt x="17580" y="2071"/>
                    <a:pt x="8872" y="1315"/>
                    <a:pt x="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15"/>
            <p:cNvSpPr/>
            <p:nvPr/>
          </p:nvSpPr>
          <p:spPr>
            <a:xfrm>
              <a:off x="4387944" y="2938608"/>
              <a:ext cx="349466" cy="52466"/>
            </a:xfrm>
            <a:custGeom>
              <a:rect b="b" l="l" r="r" t="t"/>
              <a:pathLst>
                <a:path extrusionOk="0" h="4075" w="27143">
                  <a:moveTo>
                    <a:pt x="263" y="0"/>
                  </a:moveTo>
                  <a:cubicBezTo>
                    <a:pt x="197" y="592"/>
                    <a:pt x="99" y="1150"/>
                    <a:pt x="0" y="1742"/>
                  </a:cubicBezTo>
                  <a:cubicBezTo>
                    <a:pt x="8971" y="3089"/>
                    <a:pt x="18041" y="3845"/>
                    <a:pt x="27110" y="4075"/>
                  </a:cubicBezTo>
                  <a:lnTo>
                    <a:pt x="27143" y="2301"/>
                  </a:lnTo>
                  <a:cubicBezTo>
                    <a:pt x="18139" y="2103"/>
                    <a:pt x="9168" y="1348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850">
              <a:solidFill>
                <a:srgbClr val="64042A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15"/>
            <p:cNvSpPr/>
            <p:nvPr/>
          </p:nvSpPr>
          <p:spPr>
            <a:xfrm>
              <a:off x="4386669" y="2952988"/>
              <a:ext cx="349479" cy="52478"/>
            </a:xfrm>
            <a:custGeom>
              <a:rect b="b" l="l" r="r" t="t"/>
              <a:pathLst>
                <a:path extrusionOk="0" h="4076" w="27144">
                  <a:moveTo>
                    <a:pt x="264" y="1"/>
                  </a:moveTo>
                  <a:lnTo>
                    <a:pt x="1" y="1775"/>
                  </a:lnTo>
                  <a:cubicBezTo>
                    <a:pt x="8972" y="3089"/>
                    <a:pt x="18041" y="3878"/>
                    <a:pt x="27110" y="4075"/>
                  </a:cubicBezTo>
                  <a:cubicBezTo>
                    <a:pt x="27110" y="3484"/>
                    <a:pt x="27110" y="2892"/>
                    <a:pt x="27143" y="2334"/>
                  </a:cubicBezTo>
                  <a:cubicBezTo>
                    <a:pt x="18140" y="2104"/>
                    <a:pt x="9169" y="1348"/>
                    <a:pt x="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15"/>
            <p:cNvSpPr/>
            <p:nvPr/>
          </p:nvSpPr>
          <p:spPr>
            <a:xfrm>
              <a:off x="4387944" y="2938608"/>
              <a:ext cx="349466" cy="52466"/>
            </a:xfrm>
            <a:custGeom>
              <a:rect b="b" l="l" r="r" t="t"/>
              <a:pathLst>
                <a:path extrusionOk="0" fill="none" h="4075" w="27143">
                  <a:moveTo>
                    <a:pt x="27143" y="2301"/>
                  </a:moveTo>
                  <a:cubicBezTo>
                    <a:pt x="18139" y="2103"/>
                    <a:pt x="9168" y="1348"/>
                    <a:pt x="263" y="0"/>
                  </a:cubicBezTo>
                  <a:cubicBezTo>
                    <a:pt x="197" y="592"/>
                    <a:pt x="99" y="1150"/>
                    <a:pt x="0" y="1742"/>
                  </a:cubicBezTo>
                  <a:cubicBezTo>
                    <a:pt x="8971" y="3089"/>
                    <a:pt x="18041" y="3845"/>
                    <a:pt x="27110" y="4075"/>
                  </a:cubicBezTo>
                  <a:close/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15"/>
            <p:cNvSpPr/>
            <p:nvPr/>
          </p:nvSpPr>
          <p:spPr>
            <a:xfrm>
              <a:off x="4392166" y="2898415"/>
              <a:ext cx="341445" cy="178551"/>
            </a:xfrm>
            <a:custGeom>
              <a:rect b="b" l="l" r="r" t="t"/>
              <a:pathLst>
                <a:path extrusionOk="0" fill="none" h="13868" w="26520">
                  <a:moveTo>
                    <a:pt x="4108" y="165"/>
                  </a:moveTo>
                  <a:cubicBezTo>
                    <a:pt x="8972" y="1"/>
                    <a:pt x="15839" y="789"/>
                    <a:pt x="22839" y="1874"/>
                  </a:cubicBezTo>
                  <a:cubicBezTo>
                    <a:pt x="25303" y="2235"/>
                    <a:pt x="26289" y="3845"/>
                    <a:pt x="26420" y="5488"/>
                  </a:cubicBezTo>
                  <a:cubicBezTo>
                    <a:pt x="26519" y="6967"/>
                    <a:pt x="26420" y="8446"/>
                    <a:pt x="26125" y="9892"/>
                  </a:cubicBezTo>
                  <a:cubicBezTo>
                    <a:pt x="25763" y="11567"/>
                    <a:pt x="24285" y="12816"/>
                    <a:pt x="22083" y="13178"/>
                  </a:cubicBezTo>
                  <a:cubicBezTo>
                    <a:pt x="17975" y="13868"/>
                    <a:pt x="8117" y="13112"/>
                    <a:pt x="2893" y="11469"/>
                  </a:cubicBezTo>
                  <a:cubicBezTo>
                    <a:pt x="559" y="10713"/>
                    <a:pt x="34" y="9431"/>
                    <a:pt x="1" y="7690"/>
                  </a:cubicBezTo>
                  <a:cubicBezTo>
                    <a:pt x="1" y="6244"/>
                    <a:pt x="132" y="4831"/>
                    <a:pt x="428" y="3418"/>
                  </a:cubicBezTo>
                  <a:cubicBezTo>
                    <a:pt x="757" y="1742"/>
                    <a:pt x="2005" y="231"/>
                    <a:pt x="4108" y="165"/>
                  </a:cubicBezTo>
                  <a:close/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15"/>
            <p:cNvSpPr/>
            <p:nvPr/>
          </p:nvSpPr>
          <p:spPr>
            <a:xfrm>
              <a:off x="4413743" y="2940719"/>
              <a:ext cx="2974" cy="35973"/>
            </a:xfrm>
            <a:custGeom>
              <a:rect b="b" l="l" r="r" t="t"/>
              <a:pathLst>
                <a:path extrusionOk="0" h="2794" w="231">
                  <a:moveTo>
                    <a:pt x="231" y="1"/>
                  </a:moveTo>
                  <a:lnTo>
                    <a:pt x="1" y="2794"/>
                  </a:lnTo>
                </a:path>
              </a:pathLst>
            </a:custGeom>
            <a:solidFill>
              <a:srgbClr val="2FC7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15"/>
            <p:cNvSpPr/>
            <p:nvPr/>
          </p:nvSpPr>
          <p:spPr>
            <a:xfrm>
              <a:off x="4413743" y="2940719"/>
              <a:ext cx="2974" cy="35973"/>
            </a:xfrm>
            <a:custGeom>
              <a:rect b="b" l="l" r="r" t="t"/>
              <a:pathLst>
                <a:path extrusionOk="0" fill="none" h="2794" w="231">
                  <a:moveTo>
                    <a:pt x="231" y="1"/>
                  </a:moveTo>
                  <a:lnTo>
                    <a:pt x="1" y="2794"/>
                  </a:lnTo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15"/>
            <p:cNvSpPr/>
            <p:nvPr/>
          </p:nvSpPr>
          <p:spPr>
            <a:xfrm>
              <a:off x="4431935" y="2942419"/>
              <a:ext cx="3399" cy="35973"/>
            </a:xfrm>
            <a:custGeom>
              <a:rect b="b" l="l" r="r" t="t"/>
              <a:pathLst>
                <a:path extrusionOk="0" h="2794" w="264">
                  <a:moveTo>
                    <a:pt x="264" y="0"/>
                  </a:moveTo>
                  <a:lnTo>
                    <a:pt x="1" y="2793"/>
                  </a:lnTo>
                </a:path>
              </a:pathLst>
            </a:custGeom>
            <a:solidFill>
              <a:srgbClr val="2FC7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15"/>
            <p:cNvSpPr/>
            <p:nvPr/>
          </p:nvSpPr>
          <p:spPr>
            <a:xfrm>
              <a:off x="4431935" y="2942419"/>
              <a:ext cx="3399" cy="35973"/>
            </a:xfrm>
            <a:custGeom>
              <a:rect b="b" l="l" r="r" t="t"/>
              <a:pathLst>
                <a:path extrusionOk="0" fill="none" h="2794" w="264">
                  <a:moveTo>
                    <a:pt x="264" y="0"/>
                  </a:moveTo>
                  <a:lnTo>
                    <a:pt x="1" y="2793"/>
                  </a:lnTo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15"/>
            <p:cNvSpPr/>
            <p:nvPr/>
          </p:nvSpPr>
          <p:spPr>
            <a:xfrm>
              <a:off x="4450551" y="2944105"/>
              <a:ext cx="2974" cy="35973"/>
            </a:xfrm>
            <a:custGeom>
              <a:rect b="b" l="l" r="r" t="t"/>
              <a:pathLst>
                <a:path extrusionOk="0" h="2794" w="231">
                  <a:moveTo>
                    <a:pt x="231" y="0"/>
                  </a:moveTo>
                  <a:lnTo>
                    <a:pt x="1" y="2794"/>
                  </a:lnTo>
                </a:path>
              </a:pathLst>
            </a:custGeom>
            <a:solidFill>
              <a:srgbClr val="2FC7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15"/>
            <p:cNvSpPr/>
            <p:nvPr/>
          </p:nvSpPr>
          <p:spPr>
            <a:xfrm>
              <a:off x="4450551" y="2944105"/>
              <a:ext cx="2974" cy="35973"/>
            </a:xfrm>
            <a:custGeom>
              <a:rect b="b" l="l" r="r" t="t"/>
              <a:pathLst>
                <a:path extrusionOk="0" fill="none" h="2794" w="231">
                  <a:moveTo>
                    <a:pt x="231" y="0"/>
                  </a:moveTo>
                  <a:lnTo>
                    <a:pt x="1" y="2794"/>
                  </a:lnTo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15"/>
            <p:cNvSpPr/>
            <p:nvPr/>
          </p:nvSpPr>
          <p:spPr>
            <a:xfrm>
              <a:off x="4469167" y="2945792"/>
              <a:ext cx="2974" cy="35561"/>
            </a:xfrm>
            <a:custGeom>
              <a:rect b="b" l="l" r="r" t="t"/>
              <a:pathLst>
                <a:path extrusionOk="0" h="2762" w="231">
                  <a:moveTo>
                    <a:pt x="230" y="1"/>
                  </a:moveTo>
                  <a:lnTo>
                    <a:pt x="0" y="2761"/>
                  </a:lnTo>
                </a:path>
              </a:pathLst>
            </a:custGeom>
            <a:solidFill>
              <a:srgbClr val="2FC7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15"/>
            <p:cNvSpPr/>
            <p:nvPr/>
          </p:nvSpPr>
          <p:spPr>
            <a:xfrm>
              <a:off x="4469167" y="2945792"/>
              <a:ext cx="2974" cy="35561"/>
            </a:xfrm>
            <a:custGeom>
              <a:rect b="b" l="l" r="r" t="t"/>
              <a:pathLst>
                <a:path extrusionOk="0" fill="none" h="2762" w="231">
                  <a:moveTo>
                    <a:pt x="230" y="1"/>
                  </a:moveTo>
                  <a:lnTo>
                    <a:pt x="0" y="2761"/>
                  </a:lnTo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15"/>
            <p:cNvSpPr/>
            <p:nvPr/>
          </p:nvSpPr>
          <p:spPr>
            <a:xfrm>
              <a:off x="4487358" y="2947066"/>
              <a:ext cx="2974" cy="35973"/>
            </a:xfrm>
            <a:custGeom>
              <a:rect b="b" l="l" r="r" t="t"/>
              <a:pathLst>
                <a:path extrusionOk="0" h="2794" w="231">
                  <a:moveTo>
                    <a:pt x="230" y="1"/>
                  </a:moveTo>
                  <a:lnTo>
                    <a:pt x="0" y="2794"/>
                  </a:lnTo>
                </a:path>
              </a:pathLst>
            </a:custGeom>
            <a:solidFill>
              <a:srgbClr val="2FC7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15"/>
            <p:cNvSpPr/>
            <p:nvPr/>
          </p:nvSpPr>
          <p:spPr>
            <a:xfrm>
              <a:off x="4487358" y="2947066"/>
              <a:ext cx="2974" cy="35973"/>
            </a:xfrm>
            <a:custGeom>
              <a:rect b="b" l="l" r="r" t="t"/>
              <a:pathLst>
                <a:path extrusionOk="0" fill="none" h="2794" w="231">
                  <a:moveTo>
                    <a:pt x="230" y="1"/>
                  </a:moveTo>
                  <a:lnTo>
                    <a:pt x="0" y="2794"/>
                  </a:lnTo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15"/>
            <p:cNvSpPr/>
            <p:nvPr/>
          </p:nvSpPr>
          <p:spPr>
            <a:xfrm>
              <a:off x="4505974" y="2948753"/>
              <a:ext cx="2974" cy="35986"/>
            </a:xfrm>
            <a:custGeom>
              <a:rect b="b" l="l" r="r" t="t"/>
              <a:pathLst>
                <a:path extrusionOk="0" h="2795" w="231">
                  <a:moveTo>
                    <a:pt x="230" y="1"/>
                  </a:moveTo>
                  <a:lnTo>
                    <a:pt x="0" y="2794"/>
                  </a:lnTo>
                </a:path>
              </a:pathLst>
            </a:custGeom>
            <a:solidFill>
              <a:srgbClr val="2FC7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5"/>
            <p:cNvSpPr/>
            <p:nvPr/>
          </p:nvSpPr>
          <p:spPr>
            <a:xfrm>
              <a:off x="4505974" y="2948753"/>
              <a:ext cx="2974" cy="35986"/>
            </a:xfrm>
            <a:custGeom>
              <a:rect b="b" l="l" r="r" t="t"/>
              <a:pathLst>
                <a:path extrusionOk="0" fill="none" h="2795" w="231">
                  <a:moveTo>
                    <a:pt x="230" y="1"/>
                  </a:moveTo>
                  <a:lnTo>
                    <a:pt x="0" y="2794"/>
                  </a:lnTo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5"/>
            <p:cNvSpPr/>
            <p:nvPr/>
          </p:nvSpPr>
          <p:spPr>
            <a:xfrm>
              <a:off x="4524165" y="2950452"/>
              <a:ext cx="2974" cy="35973"/>
            </a:xfrm>
            <a:custGeom>
              <a:rect b="b" l="l" r="r" t="t"/>
              <a:pathLst>
                <a:path extrusionOk="0" h="2794" w="231">
                  <a:moveTo>
                    <a:pt x="230" y="0"/>
                  </a:moveTo>
                  <a:lnTo>
                    <a:pt x="0" y="2794"/>
                  </a:lnTo>
                </a:path>
              </a:pathLst>
            </a:custGeom>
            <a:solidFill>
              <a:srgbClr val="2FC7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5"/>
            <p:cNvSpPr/>
            <p:nvPr/>
          </p:nvSpPr>
          <p:spPr>
            <a:xfrm>
              <a:off x="4524165" y="2950452"/>
              <a:ext cx="2974" cy="35973"/>
            </a:xfrm>
            <a:custGeom>
              <a:rect b="b" l="l" r="r" t="t"/>
              <a:pathLst>
                <a:path extrusionOk="0" fill="none" h="2794" w="231">
                  <a:moveTo>
                    <a:pt x="230" y="0"/>
                  </a:moveTo>
                  <a:lnTo>
                    <a:pt x="0" y="2794"/>
                  </a:lnTo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5"/>
            <p:cNvSpPr/>
            <p:nvPr/>
          </p:nvSpPr>
          <p:spPr>
            <a:xfrm>
              <a:off x="4542781" y="2951714"/>
              <a:ext cx="2974" cy="36398"/>
            </a:xfrm>
            <a:custGeom>
              <a:rect b="b" l="l" r="r" t="t"/>
              <a:pathLst>
                <a:path extrusionOk="0" h="2827" w="231">
                  <a:moveTo>
                    <a:pt x="230" y="1"/>
                  </a:moveTo>
                  <a:lnTo>
                    <a:pt x="0" y="2827"/>
                  </a:lnTo>
                </a:path>
              </a:pathLst>
            </a:custGeom>
            <a:solidFill>
              <a:srgbClr val="2FC7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5"/>
            <p:cNvSpPr/>
            <p:nvPr/>
          </p:nvSpPr>
          <p:spPr>
            <a:xfrm>
              <a:off x="4542781" y="2951714"/>
              <a:ext cx="2974" cy="36398"/>
            </a:xfrm>
            <a:custGeom>
              <a:rect b="b" l="l" r="r" t="t"/>
              <a:pathLst>
                <a:path extrusionOk="0" fill="none" h="2827" w="231">
                  <a:moveTo>
                    <a:pt x="230" y="1"/>
                  </a:moveTo>
                  <a:lnTo>
                    <a:pt x="0" y="2827"/>
                  </a:lnTo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5"/>
            <p:cNvSpPr/>
            <p:nvPr/>
          </p:nvSpPr>
          <p:spPr>
            <a:xfrm>
              <a:off x="4560972" y="2953413"/>
              <a:ext cx="3386" cy="35973"/>
            </a:xfrm>
            <a:custGeom>
              <a:rect b="b" l="l" r="r" t="t"/>
              <a:pathLst>
                <a:path extrusionOk="0" h="2794" w="263">
                  <a:moveTo>
                    <a:pt x="263" y="0"/>
                  </a:moveTo>
                  <a:lnTo>
                    <a:pt x="0" y="2794"/>
                  </a:lnTo>
                </a:path>
              </a:pathLst>
            </a:custGeom>
            <a:solidFill>
              <a:srgbClr val="2FC7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15"/>
            <p:cNvSpPr/>
            <p:nvPr/>
          </p:nvSpPr>
          <p:spPr>
            <a:xfrm>
              <a:off x="4560972" y="2953413"/>
              <a:ext cx="3386" cy="35973"/>
            </a:xfrm>
            <a:custGeom>
              <a:rect b="b" l="l" r="r" t="t"/>
              <a:pathLst>
                <a:path extrusionOk="0" fill="none" h="2794" w="263">
                  <a:moveTo>
                    <a:pt x="263" y="0"/>
                  </a:moveTo>
                  <a:lnTo>
                    <a:pt x="0" y="2794"/>
                  </a:lnTo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15"/>
            <p:cNvSpPr/>
            <p:nvPr/>
          </p:nvSpPr>
          <p:spPr>
            <a:xfrm>
              <a:off x="4579575" y="2955100"/>
              <a:ext cx="2974" cy="35973"/>
            </a:xfrm>
            <a:custGeom>
              <a:rect b="b" l="l" r="r" t="t"/>
              <a:pathLst>
                <a:path extrusionOk="0" h="2794" w="231">
                  <a:moveTo>
                    <a:pt x="231" y="1"/>
                  </a:moveTo>
                  <a:lnTo>
                    <a:pt x="1" y="2794"/>
                  </a:lnTo>
                </a:path>
              </a:pathLst>
            </a:custGeom>
            <a:solidFill>
              <a:srgbClr val="2FC7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15"/>
            <p:cNvSpPr/>
            <p:nvPr/>
          </p:nvSpPr>
          <p:spPr>
            <a:xfrm>
              <a:off x="4579575" y="2955100"/>
              <a:ext cx="2974" cy="35973"/>
            </a:xfrm>
            <a:custGeom>
              <a:rect b="b" l="l" r="r" t="t"/>
              <a:pathLst>
                <a:path extrusionOk="0" fill="none" h="2794" w="231">
                  <a:moveTo>
                    <a:pt x="231" y="1"/>
                  </a:moveTo>
                  <a:lnTo>
                    <a:pt x="1" y="2794"/>
                  </a:lnTo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15"/>
            <p:cNvSpPr/>
            <p:nvPr/>
          </p:nvSpPr>
          <p:spPr>
            <a:xfrm>
              <a:off x="4597767" y="2956799"/>
              <a:ext cx="3399" cy="35973"/>
            </a:xfrm>
            <a:custGeom>
              <a:rect b="b" l="l" r="r" t="t"/>
              <a:pathLst>
                <a:path extrusionOk="0" h="2794" w="264">
                  <a:moveTo>
                    <a:pt x="264" y="0"/>
                  </a:moveTo>
                  <a:lnTo>
                    <a:pt x="1" y="2793"/>
                  </a:lnTo>
                </a:path>
              </a:pathLst>
            </a:custGeom>
            <a:solidFill>
              <a:srgbClr val="2FC7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5"/>
            <p:cNvSpPr/>
            <p:nvPr/>
          </p:nvSpPr>
          <p:spPr>
            <a:xfrm>
              <a:off x="4597767" y="2956799"/>
              <a:ext cx="3399" cy="35973"/>
            </a:xfrm>
            <a:custGeom>
              <a:rect b="b" l="l" r="r" t="t"/>
              <a:pathLst>
                <a:path extrusionOk="0" fill="none" h="2794" w="264">
                  <a:moveTo>
                    <a:pt x="264" y="0"/>
                  </a:moveTo>
                  <a:lnTo>
                    <a:pt x="1" y="2793"/>
                  </a:lnTo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5"/>
            <p:cNvSpPr/>
            <p:nvPr/>
          </p:nvSpPr>
          <p:spPr>
            <a:xfrm>
              <a:off x="4616383" y="2958061"/>
              <a:ext cx="2974" cy="35973"/>
            </a:xfrm>
            <a:custGeom>
              <a:rect b="b" l="l" r="r" t="t"/>
              <a:pathLst>
                <a:path extrusionOk="0" h="2794" w="231">
                  <a:moveTo>
                    <a:pt x="231" y="1"/>
                  </a:moveTo>
                  <a:lnTo>
                    <a:pt x="1" y="2794"/>
                  </a:lnTo>
                </a:path>
              </a:pathLst>
            </a:custGeom>
            <a:solidFill>
              <a:srgbClr val="2FC7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15"/>
            <p:cNvSpPr/>
            <p:nvPr/>
          </p:nvSpPr>
          <p:spPr>
            <a:xfrm>
              <a:off x="4616383" y="2958061"/>
              <a:ext cx="2974" cy="35973"/>
            </a:xfrm>
            <a:custGeom>
              <a:rect b="b" l="l" r="r" t="t"/>
              <a:pathLst>
                <a:path extrusionOk="0" fill="none" h="2794" w="231">
                  <a:moveTo>
                    <a:pt x="231" y="1"/>
                  </a:moveTo>
                  <a:lnTo>
                    <a:pt x="1" y="2794"/>
                  </a:lnTo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15"/>
            <p:cNvSpPr/>
            <p:nvPr/>
          </p:nvSpPr>
          <p:spPr>
            <a:xfrm>
              <a:off x="4634999" y="2959760"/>
              <a:ext cx="2974" cy="35973"/>
            </a:xfrm>
            <a:custGeom>
              <a:rect b="b" l="l" r="r" t="t"/>
              <a:pathLst>
                <a:path extrusionOk="0" h="2794" w="231">
                  <a:moveTo>
                    <a:pt x="231" y="0"/>
                  </a:moveTo>
                  <a:lnTo>
                    <a:pt x="1" y="2793"/>
                  </a:lnTo>
                </a:path>
              </a:pathLst>
            </a:custGeom>
            <a:solidFill>
              <a:srgbClr val="2FC7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15"/>
            <p:cNvSpPr/>
            <p:nvPr/>
          </p:nvSpPr>
          <p:spPr>
            <a:xfrm>
              <a:off x="4634999" y="2959760"/>
              <a:ext cx="2974" cy="35973"/>
            </a:xfrm>
            <a:custGeom>
              <a:rect b="b" l="l" r="r" t="t"/>
              <a:pathLst>
                <a:path extrusionOk="0" fill="none" h="2794" w="231">
                  <a:moveTo>
                    <a:pt x="231" y="0"/>
                  </a:moveTo>
                  <a:lnTo>
                    <a:pt x="1" y="2793"/>
                  </a:lnTo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15"/>
            <p:cNvSpPr/>
            <p:nvPr/>
          </p:nvSpPr>
          <p:spPr>
            <a:xfrm>
              <a:off x="4653190" y="2961446"/>
              <a:ext cx="2974" cy="35973"/>
            </a:xfrm>
            <a:custGeom>
              <a:rect b="b" l="l" r="r" t="t"/>
              <a:pathLst>
                <a:path extrusionOk="0" h="2794" w="231">
                  <a:moveTo>
                    <a:pt x="231" y="1"/>
                  </a:moveTo>
                  <a:lnTo>
                    <a:pt x="1" y="2794"/>
                  </a:lnTo>
                </a:path>
              </a:pathLst>
            </a:custGeom>
            <a:solidFill>
              <a:srgbClr val="2FC7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15"/>
            <p:cNvSpPr/>
            <p:nvPr/>
          </p:nvSpPr>
          <p:spPr>
            <a:xfrm>
              <a:off x="4653190" y="2961446"/>
              <a:ext cx="2974" cy="35973"/>
            </a:xfrm>
            <a:custGeom>
              <a:rect b="b" l="l" r="r" t="t"/>
              <a:pathLst>
                <a:path extrusionOk="0" fill="none" h="2794" w="231">
                  <a:moveTo>
                    <a:pt x="231" y="1"/>
                  </a:moveTo>
                  <a:lnTo>
                    <a:pt x="1" y="2794"/>
                  </a:lnTo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15"/>
            <p:cNvSpPr/>
            <p:nvPr/>
          </p:nvSpPr>
          <p:spPr>
            <a:xfrm>
              <a:off x="4671806" y="2963146"/>
              <a:ext cx="2974" cy="35548"/>
            </a:xfrm>
            <a:custGeom>
              <a:rect b="b" l="l" r="r" t="t"/>
              <a:pathLst>
                <a:path extrusionOk="0" h="2761" w="231">
                  <a:moveTo>
                    <a:pt x="230" y="0"/>
                  </a:moveTo>
                  <a:lnTo>
                    <a:pt x="0" y="2760"/>
                  </a:lnTo>
                </a:path>
              </a:pathLst>
            </a:custGeom>
            <a:solidFill>
              <a:srgbClr val="2FC7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15"/>
            <p:cNvSpPr/>
            <p:nvPr/>
          </p:nvSpPr>
          <p:spPr>
            <a:xfrm>
              <a:off x="4671806" y="2963146"/>
              <a:ext cx="2974" cy="35548"/>
            </a:xfrm>
            <a:custGeom>
              <a:rect b="b" l="l" r="r" t="t"/>
              <a:pathLst>
                <a:path extrusionOk="0" fill="none" h="2761" w="231">
                  <a:moveTo>
                    <a:pt x="230" y="0"/>
                  </a:moveTo>
                  <a:lnTo>
                    <a:pt x="0" y="2760"/>
                  </a:lnTo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15"/>
            <p:cNvSpPr/>
            <p:nvPr/>
          </p:nvSpPr>
          <p:spPr>
            <a:xfrm>
              <a:off x="4689997" y="2964407"/>
              <a:ext cx="3399" cy="35973"/>
            </a:xfrm>
            <a:custGeom>
              <a:rect b="b" l="l" r="r" t="t"/>
              <a:pathLst>
                <a:path extrusionOk="0" h="2794" w="264">
                  <a:moveTo>
                    <a:pt x="263" y="1"/>
                  </a:moveTo>
                  <a:lnTo>
                    <a:pt x="0" y="2794"/>
                  </a:lnTo>
                </a:path>
              </a:pathLst>
            </a:custGeom>
            <a:solidFill>
              <a:srgbClr val="2FC7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15"/>
            <p:cNvSpPr/>
            <p:nvPr/>
          </p:nvSpPr>
          <p:spPr>
            <a:xfrm>
              <a:off x="4689997" y="2964407"/>
              <a:ext cx="3399" cy="35973"/>
            </a:xfrm>
            <a:custGeom>
              <a:rect b="b" l="l" r="r" t="t"/>
              <a:pathLst>
                <a:path extrusionOk="0" fill="none" h="2794" w="264">
                  <a:moveTo>
                    <a:pt x="263" y="1"/>
                  </a:moveTo>
                  <a:lnTo>
                    <a:pt x="0" y="2794"/>
                  </a:lnTo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15"/>
            <p:cNvSpPr/>
            <p:nvPr/>
          </p:nvSpPr>
          <p:spPr>
            <a:xfrm>
              <a:off x="4708613" y="2966107"/>
              <a:ext cx="2974" cy="35973"/>
            </a:xfrm>
            <a:custGeom>
              <a:rect b="b" l="l" r="r" t="t"/>
              <a:pathLst>
                <a:path extrusionOk="0" h="2794" w="231">
                  <a:moveTo>
                    <a:pt x="230" y="0"/>
                  </a:moveTo>
                  <a:lnTo>
                    <a:pt x="0" y="2793"/>
                  </a:lnTo>
                </a:path>
              </a:pathLst>
            </a:custGeom>
            <a:solidFill>
              <a:srgbClr val="2FC7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15"/>
            <p:cNvSpPr/>
            <p:nvPr/>
          </p:nvSpPr>
          <p:spPr>
            <a:xfrm>
              <a:off x="4708613" y="2966107"/>
              <a:ext cx="2974" cy="35973"/>
            </a:xfrm>
            <a:custGeom>
              <a:rect b="b" l="l" r="r" t="t"/>
              <a:pathLst>
                <a:path extrusionOk="0" fill="none" h="2794" w="231">
                  <a:moveTo>
                    <a:pt x="230" y="0"/>
                  </a:moveTo>
                  <a:lnTo>
                    <a:pt x="0" y="2793"/>
                  </a:lnTo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15"/>
            <p:cNvSpPr/>
            <p:nvPr/>
          </p:nvSpPr>
          <p:spPr>
            <a:xfrm>
              <a:off x="4739498" y="2970330"/>
              <a:ext cx="42861" cy="38316"/>
            </a:xfrm>
            <a:custGeom>
              <a:rect b="b" l="l" r="r" t="t"/>
              <a:pathLst>
                <a:path extrusionOk="0" h="2976" w="3329">
                  <a:moveTo>
                    <a:pt x="1480" y="1131"/>
                  </a:moveTo>
                  <a:cubicBezTo>
                    <a:pt x="1776" y="1131"/>
                    <a:pt x="2061" y="1377"/>
                    <a:pt x="2037" y="1710"/>
                  </a:cubicBezTo>
                  <a:cubicBezTo>
                    <a:pt x="2007" y="1956"/>
                    <a:pt x="1775" y="2173"/>
                    <a:pt x="1503" y="2173"/>
                  </a:cubicBezTo>
                  <a:cubicBezTo>
                    <a:pt x="1484" y="2173"/>
                    <a:pt x="1465" y="2172"/>
                    <a:pt x="1446" y="2170"/>
                  </a:cubicBezTo>
                  <a:cubicBezTo>
                    <a:pt x="986" y="2137"/>
                    <a:pt x="789" y="1545"/>
                    <a:pt x="1150" y="1250"/>
                  </a:cubicBezTo>
                  <a:cubicBezTo>
                    <a:pt x="1251" y="1167"/>
                    <a:pt x="1366" y="1131"/>
                    <a:pt x="1480" y="1131"/>
                  </a:cubicBezTo>
                  <a:close/>
                  <a:moveTo>
                    <a:pt x="99" y="1"/>
                  </a:moveTo>
                  <a:cubicBezTo>
                    <a:pt x="99" y="1"/>
                    <a:pt x="0" y="1940"/>
                    <a:pt x="460" y="2498"/>
                  </a:cubicBezTo>
                  <a:cubicBezTo>
                    <a:pt x="755" y="2835"/>
                    <a:pt x="1106" y="2975"/>
                    <a:pt x="1446" y="2975"/>
                  </a:cubicBezTo>
                  <a:cubicBezTo>
                    <a:pt x="2432" y="2975"/>
                    <a:pt x="3328" y="1792"/>
                    <a:pt x="2497" y="789"/>
                  </a:cubicBezTo>
                  <a:cubicBezTo>
                    <a:pt x="2005" y="231"/>
                    <a:pt x="99" y="1"/>
                    <a:pt x="99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15"/>
            <p:cNvSpPr/>
            <p:nvPr/>
          </p:nvSpPr>
          <p:spPr>
            <a:xfrm>
              <a:off x="4338018" y="2531210"/>
              <a:ext cx="453136" cy="371907"/>
            </a:xfrm>
            <a:custGeom>
              <a:rect b="b" l="l" r="r" t="t"/>
              <a:pathLst>
                <a:path extrusionOk="0" fill="none" h="28886" w="35195">
                  <a:moveTo>
                    <a:pt x="35063" y="28885"/>
                  </a:moveTo>
                  <a:cubicBezTo>
                    <a:pt x="35063" y="28885"/>
                    <a:pt x="33847" y="21952"/>
                    <a:pt x="34537" y="15084"/>
                  </a:cubicBezTo>
                  <a:cubicBezTo>
                    <a:pt x="35194" y="8216"/>
                    <a:pt x="33880" y="4371"/>
                    <a:pt x="29608" y="2630"/>
                  </a:cubicBezTo>
                  <a:cubicBezTo>
                    <a:pt x="25829" y="1052"/>
                    <a:pt x="22017" y="1020"/>
                    <a:pt x="19750" y="822"/>
                  </a:cubicBezTo>
                  <a:lnTo>
                    <a:pt x="19848" y="822"/>
                  </a:lnTo>
                  <a:cubicBezTo>
                    <a:pt x="17581" y="625"/>
                    <a:pt x="13835" y="1"/>
                    <a:pt x="9859" y="921"/>
                  </a:cubicBezTo>
                  <a:cubicBezTo>
                    <a:pt x="5357" y="1940"/>
                    <a:pt x="3385" y="5489"/>
                    <a:pt x="2892" y="12389"/>
                  </a:cubicBezTo>
                  <a:cubicBezTo>
                    <a:pt x="2367" y="19257"/>
                    <a:pt x="1" y="25895"/>
                    <a:pt x="1" y="25895"/>
                  </a:cubicBezTo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15"/>
            <p:cNvSpPr/>
            <p:nvPr/>
          </p:nvSpPr>
          <p:spPr>
            <a:xfrm>
              <a:off x="4397252" y="2565403"/>
              <a:ext cx="368083" cy="215656"/>
            </a:xfrm>
            <a:custGeom>
              <a:rect b="b" l="l" r="r" t="t"/>
              <a:pathLst>
                <a:path extrusionOk="0" h="16750" w="28589">
                  <a:moveTo>
                    <a:pt x="10018" y="0"/>
                  </a:moveTo>
                  <a:cubicBezTo>
                    <a:pt x="6460" y="0"/>
                    <a:pt x="2575" y="804"/>
                    <a:pt x="1249" y="4738"/>
                  </a:cubicBezTo>
                  <a:cubicBezTo>
                    <a:pt x="427" y="7170"/>
                    <a:pt x="0" y="11146"/>
                    <a:pt x="1052" y="13184"/>
                  </a:cubicBezTo>
                  <a:cubicBezTo>
                    <a:pt x="1972" y="15024"/>
                    <a:pt x="5652" y="15254"/>
                    <a:pt x="7558" y="15648"/>
                  </a:cubicBezTo>
                  <a:cubicBezTo>
                    <a:pt x="8807" y="15944"/>
                    <a:pt x="11731" y="16305"/>
                    <a:pt x="14656" y="16568"/>
                  </a:cubicBezTo>
                  <a:lnTo>
                    <a:pt x="13013" y="16470"/>
                  </a:lnTo>
                  <a:lnTo>
                    <a:pt x="13013" y="16470"/>
                  </a:lnTo>
                  <a:cubicBezTo>
                    <a:pt x="15446" y="16632"/>
                    <a:pt x="17858" y="16750"/>
                    <a:pt x="19350" y="16750"/>
                  </a:cubicBezTo>
                  <a:cubicBezTo>
                    <a:pt x="19671" y="16750"/>
                    <a:pt x="19949" y="16744"/>
                    <a:pt x="20176" y="16732"/>
                  </a:cubicBezTo>
                  <a:cubicBezTo>
                    <a:pt x="20364" y="16726"/>
                    <a:pt x="20569" y="16724"/>
                    <a:pt x="20785" y="16724"/>
                  </a:cubicBezTo>
                  <a:cubicBezTo>
                    <a:pt x="21176" y="16724"/>
                    <a:pt x="21607" y="16731"/>
                    <a:pt x="22056" y="16731"/>
                  </a:cubicBezTo>
                  <a:cubicBezTo>
                    <a:pt x="23932" y="16731"/>
                    <a:pt x="26126" y="16615"/>
                    <a:pt x="27011" y="15418"/>
                  </a:cubicBezTo>
                  <a:cubicBezTo>
                    <a:pt x="28391" y="13611"/>
                    <a:pt x="28589" y="9602"/>
                    <a:pt x="28260" y="7072"/>
                  </a:cubicBezTo>
                  <a:cubicBezTo>
                    <a:pt x="27307" y="269"/>
                    <a:pt x="18665" y="664"/>
                    <a:pt x="15017" y="335"/>
                  </a:cubicBezTo>
                  <a:cubicBezTo>
                    <a:pt x="13743" y="232"/>
                    <a:pt x="11928" y="0"/>
                    <a:pt x="10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15"/>
            <p:cNvSpPr/>
            <p:nvPr/>
          </p:nvSpPr>
          <p:spPr>
            <a:xfrm>
              <a:off x="4397252" y="2548564"/>
              <a:ext cx="368083" cy="236514"/>
            </a:xfrm>
            <a:custGeom>
              <a:rect b="b" l="l" r="r" t="t"/>
              <a:pathLst>
                <a:path extrusionOk="0" fill="none" h="18370" w="28589">
                  <a:moveTo>
                    <a:pt x="14656" y="17876"/>
                  </a:moveTo>
                  <a:cubicBezTo>
                    <a:pt x="11731" y="17613"/>
                    <a:pt x="8807" y="17252"/>
                    <a:pt x="7558" y="16956"/>
                  </a:cubicBezTo>
                  <a:cubicBezTo>
                    <a:pt x="5652" y="16562"/>
                    <a:pt x="1972" y="16332"/>
                    <a:pt x="1052" y="14492"/>
                  </a:cubicBezTo>
                  <a:cubicBezTo>
                    <a:pt x="0" y="12454"/>
                    <a:pt x="427" y="8478"/>
                    <a:pt x="1249" y="6046"/>
                  </a:cubicBezTo>
                  <a:cubicBezTo>
                    <a:pt x="3286" y="0"/>
                    <a:pt x="11370" y="1347"/>
                    <a:pt x="15017" y="1643"/>
                  </a:cubicBezTo>
                  <a:cubicBezTo>
                    <a:pt x="18665" y="1972"/>
                    <a:pt x="27307" y="1577"/>
                    <a:pt x="28260" y="8380"/>
                  </a:cubicBezTo>
                  <a:cubicBezTo>
                    <a:pt x="28589" y="10910"/>
                    <a:pt x="28391" y="14919"/>
                    <a:pt x="27011" y="16726"/>
                  </a:cubicBezTo>
                  <a:cubicBezTo>
                    <a:pt x="25795" y="18369"/>
                    <a:pt x="22115" y="17975"/>
                    <a:pt x="20176" y="18040"/>
                  </a:cubicBezTo>
                  <a:cubicBezTo>
                    <a:pt x="18895" y="18106"/>
                    <a:pt x="15970" y="17975"/>
                    <a:pt x="13013" y="17778"/>
                  </a:cubicBezTo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15"/>
            <p:cNvSpPr/>
            <p:nvPr/>
          </p:nvSpPr>
          <p:spPr>
            <a:xfrm>
              <a:off x="4412907" y="2576900"/>
              <a:ext cx="337621" cy="189983"/>
            </a:xfrm>
            <a:custGeom>
              <a:rect b="b" l="l" r="r" t="t"/>
              <a:pathLst>
                <a:path extrusionOk="0" fill="none" h="14756" w="26223">
                  <a:moveTo>
                    <a:pt x="11830" y="428"/>
                  </a:moveTo>
                  <a:cubicBezTo>
                    <a:pt x="7229" y="1"/>
                    <a:pt x="2465" y="132"/>
                    <a:pt x="1117" y="4207"/>
                  </a:cubicBezTo>
                  <a:cubicBezTo>
                    <a:pt x="296" y="6573"/>
                    <a:pt x="0" y="10187"/>
                    <a:pt x="822" y="11798"/>
                  </a:cubicBezTo>
                  <a:cubicBezTo>
                    <a:pt x="1314" y="12751"/>
                    <a:pt x="3647" y="13145"/>
                    <a:pt x="5192" y="13408"/>
                  </a:cubicBezTo>
                  <a:cubicBezTo>
                    <a:pt x="5685" y="13473"/>
                    <a:pt x="6178" y="13572"/>
                    <a:pt x="6572" y="13638"/>
                  </a:cubicBezTo>
                  <a:cubicBezTo>
                    <a:pt x="7591" y="13868"/>
                    <a:pt x="9990" y="14196"/>
                    <a:pt x="12717" y="14459"/>
                  </a:cubicBezTo>
                  <a:cubicBezTo>
                    <a:pt x="15411" y="14656"/>
                    <a:pt x="17843" y="14755"/>
                    <a:pt x="18862" y="14689"/>
                  </a:cubicBezTo>
                  <a:lnTo>
                    <a:pt x="20308" y="14689"/>
                  </a:lnTo>
                  <a:cubicBezTo>
                    <a:pt x="21852" y="14689"/>
                    <a:pt x="24218" y="14722"/>
                    <a:pt x="24875" y="13868"/>
                  </a:cubicBezTo>
                  <a:cubicBezTo>
                    <a:pt x="25927" y="12422"/>
                    <a:pt x="26222" y="8807"/>
                    <a:pt x="25861" y="6310"/>
                  </a:cubicBezTo>
                  <a:cubicBezTo>
                    <a:pt x="25302" y="2202"/>
                    <a:pt x="21392" y="1184"/>
                    <a:pt x="17022" y="822"/>
                  </a:cubicBezTo>
                  <a:cubicBezTo>
                    <a:pt x="16397" y="757"/>
                    <a:pt x="15773" y="724"/>
                    <a:pt x="15149" y="691"/>
                  </a:cubicBezTo>
                  <a:cubicBezTo>
                    <a:pt x="14623" y="658"/>
                    <a:pt x="14130" y="625"/>
                    <a:pt x="13703" y="592"/>
                  </a:cubicBezTo>
                  <a:cubicBezTo>
                    <a:pt x="13407" y="559"/>
                    <a:pt x="13078" y="559"/>
                    <a:pt x="12750" y="494"/>
                  </a:cubicBezTo>
                  <a:close/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15"/>
            <p:cNvSpPr/>
            <p:nvPr/>
          </p:nvSpPr>
          <p:spPr>
            <a:xfrm>
              <a:off x="4273711" y="2515568"/>
              <a:ext cx="570749" cy="638008"/>
            </a:xfrm>
            <a:custGeom>
              <a:rect b="b" l="l" r="r" t="t"/>
              <a:pathLst>
                <a:path extrusionOk="0" fill="none" h="49554" w="44330">
                  <a:moveTo>
                    <a:pt x="40912" y="17613"/>
                  </a:moveTo>
                  <a:cubicBezTo>
                    <a:pt x="41832" y="9990"/>
                    <a:pt x="40320" y="5553"/>
                    <a:pt x="37462" y="3549"/>
                  </a:cubicBezTo>
                  <a:cubicBezTo>
                    <a:pt x="34866" y="1709"/>
                    <a:pt x="27571" y="887"/>
                    <a:pt x="24942" y="690"/>
                  </a:cubicBezTo>
                  <a:cubicBezTo>
                    <a:pt x="22313" y="427"/>
                    <a:pt x="14985" y="0"/>
                    <a:pt x="12126" y="1380"/>
                  </a:cubicBezTo>
                  <a:cubicBezTo>
                    <a:pt x="8972" y="2892"/>
                    <a:pt x="6704" y="6999"/>
                    <a:pt x="6310" y="14656"/>
                  </a:cubicBezTo>
                  <a:cubicBezTo>
                    <a:pt x="5883" y="22345"/>
                    <a:pt x="1" y="31152"/>
                    <a:pt x="3353" y="40352"/>
                  </a:cubicBezTo>
                  <a:cubicBezTo>
                    <a:pt x="5752" y="46990"/>
                    <a:pt x="16924" y="48075"/>
                    <a:pt x="20867" y="48305"/>
                  </a:cubicBezTo>
                  <a:cubicBezTo>
                    <a:pt x="24778" y="48699"/>
                    <a:pt x="35983" y="49553"/>
                    <a:pt x="39466" y="43441"/>
                  </a:cubicBezTo>
                  <a:cubicBezTo>
                    <a:pt x="44329" y="34963"/>
                    <a:pt x="40025" y="25270"/>
                    <a:pt x="40912" y="17613"/>
                  </a:cubicBezTo>
                  <a:close/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p16"/>
          <p:cNvSpPr txBox="1"/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Test results</a:t>
            </a:r>
            <a:endParaRPr/>
          </a:p>
        </p:txBody>
      </p:sp>
      <p:grpSp>
        <p:nvGrpSpPr>
          <p:cNvPr id="949" name="Google Shape;949;p16"/>
          <p:cNvGrpSpPr/>
          <p:nvPr/>
        </p:nvGrpSpPr>
        <p:grpSpPr>
          <a:xfrm>
            <a:off x="6038990" y="2867254"/>
            <a:ext cx="2107635" cy="2002032"/>
            <a:chOff x="3348439" y="1629675"/>
            <a:chExt cx="2280250" cy="2474700"/>
          </a:xfrm>
        </p:grpSpPr>
        <p:sp>
          <p:nvSpPr>
            <p:cNvPr id="950" name="Google Shape;950;p16"/>
            <p:cNvSpPr/>
            <p:nvPr/>
          </p:nvSpPr>
          <p:spPr>
            <a:xfrm>
              <a:off x="4239988" y="1629675"/>
              <a:ext cx="495300" cy="2474700"/>
            </a:xfrm>
            <a:prstGeom prst="rect">
              <a:avLst/>
            </a:prstGeom>
            <a:solidFill>
              <a:schemeClr val="accent2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16"/>
            <p:cNvSpPr/>
            <p:nvPr/>
          </p:nvSpPr>
          <p:spPr>
            <a:xfrm>
              <a:off x="4239989" y="1888300"/>
              <a:ext cx="1388700" cy="399900"/>
            </a:xfrm>
            <a:prstGeom prst="homePlate">
              <a:avLst>
                <a:gd fmla="val 50000" name="adj"/>
              </a:avLst>
            </a:prstGeom>
            <a:solidFill>
              <a:schemeClr val="accent3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16"/>
            <p:cNvSpPr/>
            <p:nvPr/>
          </p:nvSpPr>
          <p:spPr>
            <a:xfrm rot="10800000">
              <a:off x="3348439" y="2433975"/>
              <a:ext cx="1388700" cy="399900"/>
            </a:xfrm>
            <a:prstGeom prst="homePlate">
              <a:avLst>
                <a:gd fmla="val 50000" name="adj"/>
              </a:avLst>
            </a:prstGeom>
            <a:solidFill>
              <a:schemeClr val="accent4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53" name="Google Shape;95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00" y="931000"/>
            <a:ext cx="4297925" cy="200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4" name="Google Shape;95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99" y="2933025"/>
            <a:ext cx="4297925" cy="21223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55" name="Google Shape;955;p16"/>
          <p:cNvGrpSpPr/>
          <p:nvPr/>
        </p:nvGrpSpPr>
        <p:grpSpPr>
          <a:xfrm>
            <a:off x="126051" y="32672"/>
            <a:ext cx="1080355" cy="862754"/>
            <a:chOff x="706675" y="-487312"/>
            <a:chExt cx="1519700" cy="1456125"/>
          </a:xfrm>
        </p:grpSpPr>
        <p:sp>
          <p:nvSpPr>
            <p:cNvPr id="956" name="Google Shape;956;p16"/>
            <p:cNvSpPr/>
            <p:nvPr/>
          </p:nvSpPr>
          <p:spPr>
            <a:xfrm>
              <a:off x="775850" y="-418237"/>
              <a:ext cx="1450525" cy="1387050"/>
            </a:xfrm>
            <a:custGeom>
              <a:rect b="b" l="l" r="r" t="t"/>
              <a:pathLst>
                <a:path extrusionOk="0" h="55482" w="58021">
                  <a:moveTo>
                    <a:pt x="36288" y="49010"/>
                  </a:moveTo>
                  <a:lnTo>
                    <a:pt x="36323" y="49045"/>
                  </a:lnTo>
                  <a:cubicBezTo>
                    <a:pt x="36233" y="49063"/>
                    <a:pt x="36157" y="49074"/>
                    <a:pt x="36124" y="49074"/>
                  </a:cubicBezTo>
                  <a:cubicBezTo>
                    <a:pt x="36080" y="49074"/>
                    <a:pt x="36113" y="49055"/>
                    <a:pt x="36288" y="49010"/>
                  </a:cubicBezTo>
                  <a:close/>
                  <a:moveTo>
                    <a:pt x="9118" y="1"/>
                  </a:moveTo>
                  <a:cubicBezTo>
                    <a:pt x="7699" y="1"/>
                    <a:pt x="6303" y="303"/>
                    <a:pt x="4964" y="995"/>
                  </a:cubicBezTo>
                  <a:cubicBezTo>
                    <a:pt x="3734" y="1434"/>
                    <a:pt x="2767" y="2400"/>
                    <a:pt x="2328" y="3586"/>
                  </a:cubicBezTo>
                  <a:cubicBezTo>
                    <a:pt x="0" y="8022"/>
                    <a:pt x="2196" y="12678"/>
                    <a:pt x="4788" y="16938"/>
                  </a:cubicBezTo>
                  <a:cubicBezTo>
                    <a:pt x="6149" y="19090"/>
                    <a:pt x="7687" y="21067"/>
                    <a:pt x="9400" y="22912"/>
                  </a:cubicBezTo>
                  <a:cubicBezTo>
                    <a:pt x="8038" y="23746"/>
                    <a:pt x="7028" y="25064"/>
                    <a:pt x="6633" y="26601"/>
                  </a:cubicBezTo>
                  <a:cubicBezTo>
                    <a:pt x="6193" y="28138"/>
                    <a:pt x="6413" y="29807"/>
                    <a:pt x="7204" y="31169"/>
                  </a:cubicBezTo>
                  <a:cubicBezTo>
                    <a:pt x="5666" y="32003"/>
                    <a:pt x="4568" y="33409"/>
                    <a:pt x="4173" y="35078"/>
                  </a:cubicBezTo>
                  <a:cubicBezTo>
                    <a:pt x="3426" y="37933"/>
                    <a:pt x="4744" y="40085"/>
                    <a:pt x="6501" y="41974"/>
                  </a:cubicBezTo>
                  <a:cubicBezTo>
                    <a:pt x="5578" y="45268"/>
                    <a:pt x="4832" y="48430"/>
                    <a:pt x="7511" y="51329"/>
                  </a:cubicBezTo>
                  <a:cubicBezTo>
                    <a:pt x="9245" y="53211"/>
                    <a:pt x="11214" y="54177"/>
                    <a:pt x="13123" y="54177"/>
                  </a:cubicBezTo>
                  <a:cubicBezTo>
                    <a:pt x="15177" y="54177"/>
                    <a:pt x="17163" y="53058"/>
                    <a:pt x="18711" y="50758"/>
                  </a:cubicBezTo>
                  <a:cubicBezTo>
                    <a:pt x="21434" y="46717"/>
                    <a:pt x="24069" y="42632"/>
                    <a:pt x="26705" y="38548"/>
                  </a:cubicBezTo>
                  <a:lnTo>
                    <a:pt x="32019" y="42940"/>
                  </a:lnTo>
                  <a:cubicBezTo>
                    <a:pt x="31668" y="44082"/>
                    <a:pt x="31404" y="45224"/>
                    <a:pt x="31360" y="46366"/>
                  </a:cubicBezTo>
                  <a:cubicBezTo>
                    <a:pt x="31229" y="49440"/>
                    <a:pt x="33161" y="51988"/>
                    <a:pt x="35401" y="53920"/>
                  </a:cubicBezTo>
                  <a:cubicBezTo>
                    <a:pt x="36608" y="54976"/>
                    <a:pt x="37961" y="55482"/>
                    <a:pt x="39289" y="55482"/>
                  </a:cubicBezTo>
                  <a:cubicBezTo>
                    <a:pt x="41054" y="55482"/>
                    <a:pt x="42776" y="54589"/>
                    <a:pt x="44054" y="52910"/>
                  </a:cubicBezTo>
                  <a:cubicBezTo>
                    <a:pt x="44493" y="52339"/>
                    <a:pt x="44888" y="51724"/>
                    <a:pt x="45327" y="51153"/>
                  </a:cubicBezTo>
                  <a:cubicBezTo>
                    <a:pt x="45681" y="51214"/>
                    <a:pt x="46037" y="51244"/>
                    <a:pt x="46391" y="51244"/>
                  </a:cubicBezTo>
                  <a:cubicBezTo>
                    <a:pt x="47837" y="51244"/>
                    <a:pt x="49249" y="50744"/>
                    <a:pt x="50378" y="49792"/>
                  </a:cubicBezTo>
                  <a:cubicBezTo>
                    <a:pt x="52047" y="48342"/>
                    <a:pt x="52838" y="46190"/>
                    <a:pt x="52487" y="43994"/>
                  </a:cubicBezTo>
                  <a:cubicBezTo>
                    <a:pt x="53102" y="43599"/>
                    <a:pt x="53673" y="43159"/>
                    <a:pt x="54287" y="42720"/>
                  </a:cubicBezTo>
                  <a:cubicBezTo>
                    <a:pt x="57274" y="40480"/>
                    <a:pt x="57713" y="36835"/>
                    <a:pt x="55254" y="34024"/>
                  </a:cubicBezTo>
                  <a:cubicBezTo>
                    <a:pt x="53322" y="31877"/>
                    <a:pt x="50970" y="30024"/>
                    <a:pt x="47952" y="30024"/>
                  </a:cubicBezTo>
                  <a:cubicBezTo>
                    <a:pt x="47883" y="30024"/>
                    <a:pt x="47813" y="30025"/>
                    <a:pt x="47743" y="30027"/>
                  </a:cubicBezTo>
                  <a:cubicBezTo>
                    <a:pt x="46601" y="30115"/>
                    <a:pt x="45459" y="30334"/>
                    <a:pt x="44317" y="30686"/>
                  </a:cubicBezTo>
                  <a:lnTo>
                    <a:pt x="39662" y="25108"/>
                  </a:lnTo>
                  <a:lnTo>
                    <a:pt x="52750" y="16543"/>
                  </a:lnTo>
                  <a:cubicBezTo>
                    <a:pt x="53848" y="15928"/>
                    <a:pt x="54814" y="15181"/>
                    <a:pt x="55649" y="14259"/>
                  </a:cubicBezTo>
                  <a:cubicBezTo>
                    <a:pt x="58021" y="11316"/>
                    <a:pt x="56835" y="7847"/>
                    <a:pt x="54463" y="5475"/>
                  </a:cubicBezTo>
                  <a:cubicBezTo>
                    <a:pt x="52730" y="3742"/>
                    <a:pt x="50970" y="3162"/>
                    <a:pt x="49145" y="3162"/>
                  </a:cubicBezTo>
                  <a:cubicBezTo>
                    <a:pt x="47686" y="3162"/>
                    <a:pt x="46186" y="3533"/>
                    <a:pt x="44625" y="3981"/>
                  </a:cubicBezTo>
                  <a:cubicBezTo>
                    <a:pt x="43104" y="2570"/>
                    <a:pt x="41435" y="1397"/>
                    <a:pt x="39321" y="1397"/>
                  </a:cubicBezTo>
                  <a:cubicBezTo>
                    <a:pt x="38870" y="1397"/>
                    <a:pt x="38399" y="1450"/>
                    <a:pt x="37905" y="1566"/>
                  </a:cubicBezTo>
                  <a:cubicBezTo>
                    <a:pt x="36148" y="1961"/>
                    <a:pt x="34654" y="3059"/>
                    <a:pt x="33776" y="4640"/>
                  </a:cubicBezTo>
                  <a:cubicBezTo>
                    <a:pt x="32870" y="4131"/>
                    <a:pt x="31837" y="3858"/>
                    <a:pt x="30805" y="3858"/>
                  </a:cubicBezTo>
                  <a:cubicBezTo>
                    <a:pt x="30236" y="3858"/>
                    <a:pt x="29667" y="3941"/>
                    <a:pt x="29120" y="4113"/>
                  </a:cubicBezTo>
                  <a:cubicBezTo>
                    <a:pt x="26968" y="4684"/>
                    <a:pt x="25299" y="6397"/>
                    <a:pt x="24772" y="8549"/>
                  </a:cubicBezTo>
                  <a:cubicBezTo>
                    <a:pt x="20510" y="4567"/>
                    <a:pt x="14636" y="1"/>
                    <a:pt x="9118" y="1"/>
                  </a:cubicBezTo>
                  <a:close/>
                </a:path>
              </a:pathLst>
            </a:custGeom>
            <a:solidFill>
              <a:srgbClr val="C0B3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16"/>
            <p:cNvSpPr/>
            <p:nvPr/>
          </p:nvSpPr>
          <p:spPr>
            <a:xfrm>
              <a:off x="706675" y="-487312"/>
              <a:ext cx="1450525" cy="1387300"/>
            </a:xfrm>
            <a:custGeom>
              <a:rect b="b" l="l" r="r" t="t"/>
              <a:pathLst>
                <a:path extrusionOk="0" h="55492" w="58021">
                  <a:moveTo>
                    <a:pt x="36323" y="48997"/>
                  </a:moveTo>
                  <a:lnTo>
                    <a:pt x="36367" y="49041"/>
                  </a:lnTo>
                  <a:cubicBezTo>
                    <a:pt x="36269" y="49080"/>
                    <a:pt x="36188" y="49102"/>
                    <a:pt x="36156" y="49102"/>
                  </a:cubicBezTo>
                  <a:cubicBezTo>
                    <a:pt x="36118" y="49102"/>
                    <a:pt x="36154" y="49070"/>
                    <a:pt x="36323" y="48997"/>
                  </a:cubicBezTo>
                  <a:close/>
                  <a:moveTo>
                    <a:pt x="9100" y="1"/>
                  </a:moveTo>
                  <a:cubicBezTo>
                    <a:pt x="7687" y="1"/>
                    <a:pt x="6297" y="302"/>
                    <a:pt x="4963" y="991"/>
                  </a:cubicBezTo>
                  <a:cubicBezTo>
                    <a:pt x="3778" y="1474"/>
                    <a:pt x="2811" y="2396"/>
                    <a:pt x="2328" y="3626"/>
                  </a:cubicBezTo>
                  <a:cubicBezTo>
                    <a:pt x="0" y="8062"/>
                    <a:pt x="2240" y="12674"/>
                    <a:pt x="4832" y="16934"/>
                  </a:cubicBezTo>
                  <a:cubicBezTo>
                    <a:pt x="6149" y="19086"/>
                    <a:pt x="7687" y="21063"/>
                    <a:pt x="9400" y="22908"/>
                  </a:cubicBezTo>
                  <a:cubicBezTo>
                    <a:pt x="8038" y="23742"/>
                    <a:pt x="7072" y="25060"/>
                    <a:pt x="6676" y="26641"/>
                  </a:cubicBezTo>
                  <a:cubicBezTo>
                    <a:pt x="6237" y="28178"/>
                    <a:pt x="6413" y="29803"/>
                    <a:pt x="7203" y="31209"/>
                  </a:cubicBezTo>
                  <a:cubicBezTo>
                    <a:pt x="5710" y="31999"/>
                    <a:pt x="4612" y="33405"/>
                    <a:pt x="4217" y="35074"/>
                  </a:cubicBezTo>
                  <a:cubicBezTo>
                    <a:pt x="3426" y="37973"/>
                    <a:pt x="4788" y="40081"/>
                    <a:pt x="6545" y="42013"/>
                  </a:cubicBezTo>
                  <a:cubicBezTo>
                    <a:pt x="5578" y="45264"/>
                    <a:pt x="4876" y="48470"/>
                    <a:pt x="7511" y="51325"/>
                  </a:cubicBezTo>
                  <a:cubicBezTo>
                    <a:pt x="9246" y="53229"/>
                    <a:pt x="11226" y="54206"/>
                    <a:pt x="13146" y="54206"/>
                  </a:cubicBezTo>
                  <a:cubicBezTo>
                    <a:pt x="15211" y="54206"/>
                    <a:pt x="17207" y="53076"/>
                    <a:pt x="18755" y="50754"/>
                  </a:cubicBezTo>
                  <a:cubicBezTo>
                    <a:pt x="21478" y="46713"/>
                    <a:pt x="24113" y="42672"/>
                    <a:pt x="26749" y="38588"/>
                  </a:cubicBezTo>
                  <a:lnTo>
                    <a:pt x="32019" y="42980"/>
                  </a:lnTo>
                  <a:cubicBezTo>
                    <a:pt x="31668" y="44078"/>
                    <a:pt x="31448" y="45220"/>
                    <a:pt x="31360" y="46406"/>
                  </a:cubicBezTo>
                  <a:cubicBezTo>
                    <a:pt x="31229" y="49480"/>
                    <a:pt x="33205" y="51984"/>
                    <a:pt x="35401" y="53916"/>
                  </a:cubicBezTo>
                  <a:cubicBezTo>
                    <a:pt x="36615" y="54978"/>
                    <a:pt x="37984" y="55492"/>
                    <a:pt x="39326" y="55492"/>
                  </a:cubicBezTo>
                  <a:cubicBezTo>
                    <a:pt x="41090" y="55492"/>
                    <a:pt x="42806" y="54603"/>
                    <a:pt x="44054" y="52906"/>
                  </a:cubicBezTo>
                  <a:cubicBezTo>
                    <a:pt x="44493" y="52379"/>
                    <a:pt x="44932" y="51764"/>
                    <a:pt x="45327" y="51149"/>
                  </a:cubicBezTo>
                  <a:cubicBezTo>
                    <a:pt x="45697" y="51221"/>
                    <a:pt x="46070" y="51256"/>
                    <a:pt x="46442" y="51256"/>
                  </a:cubicBezTo>
                  <a:cubicBezTo>
                    <a:pt x="47881" y="51256"/>
                    <a:pt x="49296" y="50730"/>
                    <a:pt x="50378" y="49788"/>
                  </a:cubicBezTo>
                  <a:cubicBezTo>
                    <a:pt x="52047" y="48382"/>
                    <a:pt x="52882" y="46186"/>
                    <a:pt x="52530" y="44034"/>
                  </a:cubicBezTo>
                  <a:cubicBezTo>
                    <a:pt x="53101" y="43595"/>
                    <a:pt x="53716" y="43155"/>
                    <a:pt x="54287" y="42760"/>
                  </a:cubicBezTo>
                  <a:cubicBezTo>
                    <a:pt x="57274" y="40520"/>
                    <a:pt x="57757" y="36875"/>
                    <a:pt x="55254" y="34020"/>
                  </a:cubicBezTo>
                  <a:cubicBezTo>
                    <a:pt x="53385" y="31896"/>
                    <a:pt x="51024" y="30060"/>
                    <a:pt x="48090" y="30060"/>
                  </a:cubicBezTo>
                  <a:cubicBezTo>
                    <a:pt x="47990" y="30060"/>
                    <a:pt x="47889" y="30062"/>
                    <a:pt x="47787" y="30067"/>
                  </a:cubicBezTo>
                  <a:cubicBezTo>
                    <a:pt x="46601" y="30111"/>
                    <a:pt x="45459" y="30330"/>
                    <a:pt x="44361" y="30726"/>
                  </a:cubicBezTo>
                  <a:lnTo>
                    <a:pt x="39705" y="25148"/>
                  </a:lnTo>
                  <a:lnTo>
                    <a:pt x="52794" y="16583"/>
                  </a:lnTo>
                  <a:cubicBezTo>
                    <a:pt x="53848" y="15968"/>
                    <a:pt x="54858" y="15177"/>
                    <a:pt x="55693" y="14255"/>
                  </a:cubicBezTo>
                  <a:cubicBezTo>
                    <a:pt x="58021" y="11356"/>
                    <a:pt x="56879" y="7886"/>
                    <a:pt x="54463" y="5471"/>
                  </a:cubicBezTo>
                  <a:cubicBezTo>
                    <a:pt x="52737" y="3745"/>
                    <a:pt x="50984" y="3176"/>
                    <a:pt x="49167" y="3176"/>
                  </a:cubicBezTo>
                  <a:cubicBezTo>
                    <a:pt x="47701" y="3176"/>
                    <a:pt x="46193" y="3546"/>
                    <a:pt x="44625" y="3977"/>
                  </a:cubicBezTo>
                  <a:cubicBezTo>
                    <a:pt x="43111" y="2572"/>
                    <a:pt x="41479" y="1433"/>
                    <a:pt x="39390" y="1433"/>
                  </a:cubicBezTo>
                  <a:cubicBezTo>
                    <a:pt x="38933" y="1433"/>
                    <a:pt x="38453" y="1487"/>
                    <a:pt x="37949" y="1606"/>
                  </a:cubicBezTo>
                  <a:cubicBezTo>
                    <a:pt x="36148" y="1957"/>
                    <a:pt x="34654" y="3099"/>
                    <a:pt x="33820" y="4680"/>
                  </a:cubicBezTo>
                  <a:cubicBezTo>
                    <a:pt x="32882" y="4140"/>
                    <a:pt x="31851" y="3876"/>
                    <a:pt x="30813" y="3876"/>
                  </a:cubicBezTo>
                  <a:cubicBezTo>
                    <a:pt x="30247" y="3876"/>
                    <a:pt x="29678" y="3954"/>
                    <a:pt x="29120" y="4109"/>
                  </a:cubicBezTo>
                  <a:cubicBezTo>
                    <a:pt x="26968" y="4680"/>
                    <a:pt x="25299" y="6393"/>
                    <a:pt x="24772" y="8545"/>
                  </a:cubicBezTo>
                  <a:cubicBezTo>
                    <a:pt x="20505" y="4593"/>
                    <a:pt x="14624" y="1"/>
                    <a:pt x="9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16"/>
            <p:cNvSpPr/>
            <p:nvPr/>
          </p:nvSpPr>
          <p:spPr>
            <a:xfrm>
              <a:off x="985575" y="181438"/>
              <a:ext cx="194375" cy="190550"/>
            </a:xfrm>
            <a:custGeom>
              <a:rect b="b" l="l" r="r" t="t"/>
              <a:pathLst>
                <a:path extrusionOk="0" h="7622" w="7775">
                  <a:moveTo>
                    <a:pt x="1785" y="1"/>
                  </a:moveTo>
                  <a:cubicBezTo>
                    <a:pt x="1373" y="1"/>
                    <a:pt x="967" y="154"/>
                    <a:pt x="659" y="462"/>
                  </a:cubicBezTo>
                  <a:cubicBezTo>
                    <a:pt x="0" y="1077"/>
                    <a:pt x="0" y="2131"/>
                    <a:pt x="659" y="2746"/>
                  </a:cubicBezTo>
                  <a:lnTo>
                    <a:pt x="5491" y="7621"/>
                  </a:lnTo>
                  <a:lnTo>
                    <a:pt x="7775" y="5337"/>
                  </a:lnTo>
                  <a:lnTo>
                    <a:pt x="2943" y="462"/>
                  </a:lnTo>
                  <a:cubicBezTo>
                    <a:pt x="2614" y="154"/>
                    <a:pt x="2196" y="1"/>
                    <a:pt x="1785" y="1"/>
                  </a:cubicBezTo>
                  <a:close/>
                </a:path>
              </a:pathLst>
            </a:custGeom>
            <a:solidFill>
              <a:srgbClr val="F6D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16"/>
            <p:cNvSpPr/>
            <p:nvPr/>
          </p:nvSpPr>
          <p:spPr>
            <a:xfrm>
              <a:off x="940875" y="158038"/>
              <a:ext cx="266525" cy="241400"/>
            </a:xfrm>
            <a:custGeom>
              <a:rect b="b" l="l" r="r" t="t"/>
              <a:pathLst>
                <a:path extrusionOk="0" h="9656" w="10661">
                  <a:moveTo>
                    <a:pt x="3589" y="1705"/>
                  </a:moveTo>
                  <a:cubicBezTo>
                    <a:pt x="3809" y="1705"/>
                    <a:pt x="4028" y="1793"/>
                    <a:pt x="4160" y="1925"/>
                  </a:cubicBezTo>
                  <a:lnTo>
                    <a:pt x="8508" y="6273"/>
                  </a:lnTo>
                  <a:lnTo>
                    <a:pt x="7279" y="7459"/>
                  </a:lnTo>
                  <a:lnTo>
                    <a:pt x="2974" y="3155"/>
                  </a:lnTo>
                  <a:cubicBezTo>
                    <a:pt x="2799" y="2979"/>
                    <a:pt x="2711" y="2759"/>
                    <a:pt x="2711" y="2540"/>
                  </a:cubicBezTo>
                  <a:cubicBezTo>
                    <a:pt x="2711" y="2320"/>
                    <a:pt x="2799" y="2101"/>
                    <a:pt x="2974" y="1925"/>
                  </a:cubicBezTo>
                  <a:cubicBezTo>
                    <a:pt x="3150" y="1793"/>
                    <a:pt x="3326" y="1705"/>
                    <a:pt x="3589" y="1705"/>
                  </a:cubicBezTo>
                  <a:close/>
                  <a:moveTo>
                    <a:pt x="3532" y="1"/>
                  </a:moveTo>
                  <a:cubicBezTo>
                    <a:pt x="1650" y="1"/>
                    <a:pt x="1" y="2501"/>
                    <a:pt x="1876" y="4209"/>
                  </a:cubicBezTo>
                  <a:lnTo>
                    <a:pt x="7279" y="9655"/>
                  </a:lnTo>
                  <a:lnTo>
                    <a:pt x="10661" y="6229"/>
                  </a:lnTo>
                  <a:lnTo>
                    <a:pt x="5258" y="827"/>
                  </a:lnTo>
                  <a:cubicBezTo>
                    <a:pt x="4726" y="243"/>
                    <a:pt x="4118" y="1"/>
                    <a:pt x="3532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16"/>
            <p:cNvSpPr/>
            <p:nvPr/>
          </p:nvSpPr>
          <p:spPr>
            <a:xfrm>
              <a:off x="925175" y="392263"/>
              <a:ext cx="194375" cy="190550"/>
            </a:xfrm>
            <a:custGeom>
              <a:rect b="b" l="l" r="r" t="t"/>
              <a:pathLst>
                <a:path extrusionOk="0" h="7622" w="7775">
                  <a:moveTo>
                    <a:pt x="1774" y="1"/>
                  </a:moveTo>
                  <a:cubicBezTo>
                    <a:pt x="1362" y="1"/>
                    <a:pt x="945" y="154"/>
                    <a:pt x="616" y="462"/>
                  </a:cubicBezTo>
                  <a:cubicBezTo>
                    <a:pt x="1" y="1121"/>
                    <a:pt x="1" y="2131"/>
                    <a:pt x="616" y="2746"/>
                  </a:cubicBezTo>
                  <a:lnTo>
                    <a:pt x="5491" y="7621"/>
                  </a:lnTo>
                  <a:lnTo>
                    <a:pt x="7775" y="5337"/>
                  </a:lnTo>
                  <a:lnTo>
                    <a:pt x="2900" y="462"/>
                  </a:lnTo>
                  <a:cubicBezTo>
                    <a:pt x="2592" y="154"/>
                    <a:pt x="2186" y="1"/>
                    <a:pt x="1774" y="1"/>
                  </a:cubicBezTo>
                  <a:close/>
                </a:path>
              </a:pathLst>
            </a:custGeom>
            <a:solidFill>
              <a:srgbClr val="F6D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16"/>
            <p:cNvSpPr/>
            <p:nvPr/>
          </p:nvSpPr>
          <p:spPr>
            <a:xfrm>
              <a:off x="883650" y="371638"/>
              <a:ext cx="263350" cy="238625"/>
            </a:xfrm>
            <a:custGeom>
              <a:rect b="b" l="l" r="r" t="t"/>
              <a:pathLst>
                <a:path extrusionOk="0" h="9545" w="10534">
                  <a:moveTo>
                    <a:pt x="3419" y="1594"/>
                  </a:moveTo>
                  <a:cubicBezTo>
                    <a:pt x="3638" y="1594"/>
                    <a:pt x="3858" y="1682"/>
                    <a:pt x="4033" y="1858"/>
                  </a:cubicBezTo>
                  <a:lnTo>
                    <a:pt x="8338" y="6162"/>
                  </a:lnTo>
                  <a:lnTo>
                    <a:pt x="7152" y="7348"/>
                  </a:lnTo>
                  <a:lnTo>
                    <a:pt x="2804" y="3044"/>
                  </a:lnTo>
                  <a:cubicBezTo>
                    <a:pt x="2277" y="2517"/>
                    <a:pt x="2672" y="1594"/>
                    <a:pt x="3419" y="1594"/>
                  </a:cubicBezTo>
                  <a:close/>
                  <a:moveTo>
                    <a:pt x="3432" y="1"/>
                  </a:moveTo>
                  <a:cubicBezTo>
                    <a:pt x="1574" y="1"/>
                    <a:pt x="1" y="2393"/>
                    <a:pt x="1750" y="4142"/>
                  </a:cubicBezTo>
                  <a:lnTo>
                    <a:pt x="7152" y="9544"/>
                  </a:lnTo>
                  <a:lnTo>
                    <a:pt x="10534" y="6162"/>
                  </a:lnTo>
                  <a:lnTo>
                    <a:pt x="5132" y="760"/>
                  </a:lnTo>
                  <a:cubicBezTo>
                    <a:pt x="4596" y="225"/>
                    <a:pt x="4001" y="1"/>
                    <a:pt x="3432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16"/>
            <p:cNvSpPr/>
            <p:nvPr/>
          </p:nvSpPr>
          <p:spPr>
            <a:xfrm>
              <a:off x="964700" y="12138"/>
              <a:ext cx="419475" cy="739625"/>
            </a:xfrm>
            <a:custGeom>
              <a:rect b="b" l="l" r="r" t="t"/>
              <a:pathLst>
                <a:path extrusionOk="0" h="29585" w="16779">
                  <a:moveTo>
                    <a:pt x="7590" y="1"/>
                  </a:moveTo>
                  <a:cubicBezTo>
                    <a:pt x="7476" y="1"/>
                    <a:pt x="7363" y="69"/>
                    <a:pt x="7336" y="206"/>
                  </a:cubicBezTo>
                  <a:lnTo>
                    <a:pt x="133" y="26559"/>
                  </a:lnTo>
                  <a:cubicBezTo>
                    <a:pt x="1" y="26955"/>
                    <a:pt x="133" y="27394"/>
                    <a:pt x="396" y="27657"/>
                  </a:cubicBezTo>
                  <a:lnTo>
                    <a:pt x="1977" y="29239"/>
                  </a:lnTo>
                  <a:cubicBezTo>
                    <a:pt x="2211" y="29472"/>
                    <a:pt x="2513" y="29585"/>
                    <a:pt x="2811" y="29585"/>
                  </a:cubicBezTo>
                  <a:cubicBezTo>
                    <a:pt x="3187" y="29585"/>
                    <a:pt x="3558" y="29406"/>
                    <a:pt x="3778" y="29063"/>
                  </a:cubicBezTo>
                  <a:lnTo>
                    <a:pt x="16691" y="9342"/>
                  </a:lnTo>
                  <a:cubicBezTo>
                    <a:pt x="16779" y="9210"/>
                    <a:pt x="16779" y="9079"/>
                    <a:pt x="16691" y="8991"/>
                  </a:cubicBezTo>
                  <a:lnTo>
                    <a:pt x="7775" y="75"/>
                  </a:lnTo>
                  <a:cubicBezTo>
                    <a:pt x="7726" y="25"/>
                    <a:pt x="7658" y="1"/>
                    <a:pt x="7590" y="1"/>
                  </a:cubicBezTo>
                  <a:close/>
                </a:path>
              </a:pathLst>
            </a:custGeom>
            <a:solidFill>
              <a:srgbClr val="FFFD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16"/>
            <p:cNvSpPr/>
            <p:nvPr/>
          </p:nvSpPr>
          <p:spPr>
            <a:xfrm>
              <a:off x="943850" y="-5812"/>
              <a:ext cx="461200" cy="777475"/>
            </a:xfrm>
            <a:custGeom>
              <a:rect b="b" l="l" r="r" t="t"/>
              <a:pathLst>
                <a:path extrusionOk="0" h="31099" w="18448">
                  <a:moveTo>
                    <a:pt x="8697" y="1979"/>
                  </a:moveTo>
                  <a:lnTo>
                    <a:pt x="16647" y="9972"/>
                  </a:lnTo>
                  <a:lnTo>
                    <a:pt x="3953" y="29342"/>
                  </a:lnTo>
                  <a:cubicBezTo>
                    <a:pt x="3909" y="29430"/>
                    <a:pt x="3778" y="29517"/>
                    <a:pt x="3690" y="29517"/>
                  </a:cubicBezTo>
                  <a:cubicBezTo>
                    <a:pt x="3558" y="29517"/>
                    <a:pt x="3426" y="29473"/>
                    <a:pt x="3338" y="29386"/>
                  </a:cubicBezTo>
                  <a:lnTo>
                    <a:pt x="1801" y="27848"/>
                  </a:lnTo>
                  <a:cubicBezTo>
                    <a:pt x="1669" y="27761"/>
                    <a:pt x="1669" y="27585"/>
                    <a:pt x="1669" y="27453"/>
                  </a:cubicBezTo>
                  <a:lnTo>
                    <a:pt x="8697" y="1979"/>
                  </a:lnTo>
                  <a:close/>
                  <a:moveTo>
                    <a:pt x="8409" y="1"/>
                  </a:moveTo>
                  <a:cubicBezTo>
                    <a:pt x="7977" y="1"/>
                    <a:pt x="7561" y="279"/>
                    <a:pt x="7423" y="749"/>
                  </a:cubicBezTo>
                  <a:lnTo>
                    <a:pt x="220" y="27102"/>
                  </a:lnTo>
                  <a:cubicBezTo>
                    <a:pt x="0" y="27761"/>
                    <a:pt x="220" y="28463"/>
                    <a:pt x="703" y="28990"/>
                  </a:cubicBezTo>
                  <a:lnTo>
                    <a:pt x="2240" y="30528"/>
                  </a:lnTo>
                  <a:cubicBezTo>
                    <a:pt x="2636" y="30879"/>
                    <a:pt x="3119" y="31099"/>
                    <a:pt x="3646" y="31099"/>
                  </a:cubicBezTo>
                  <a:cubicBezTo>
                    <a:pt x="3690" y="31099"/>
                    <a:pt x="3778" y="31099"/>
                    <a:pt x="3822" y="31055"/>
                  </a:cubicBezTo>
                  <a:cubicBezTo>
                    <a:pt x="4393" y="31011"/>
                    <a:pt x="4920" y="30703"/>
                    <a:pt x="5271" y="30220"/>
                  </a:cubicBezTo>
                  <a:lnTo>
                    <a:pt x="18184" y="10499"/>
                  </a:lnTo>
                  <a:cubicBezTo>
                    <a:pt x="18447" y="10060"/>
                    <a:pt x="18404" y="9533"/>
                    <a:pt x="18052" y="9226"/>
                  </a:cubicBezTo>
                  <a:lnTo>
                    <a:pt x="9136" y="310"/>
                  </a:lnTo>
                  <a:cubicBezTo>
                    <a:pt x="8924" y="98"/>
                    <a:pt x="8664" y="1"/>
                    <a:pt x="8409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16"/>
            <p:cNvSpPr/>
            <p:nvPr/>
          </p:nvSpPr>
          <p:spPr>
            <a:xfrm>
              <a:off x="1436875" y="-268762"/>
              <a:ext cx="193275" cy="190550"/>
            </a:xfrm>
            <a:custGeom>
              <a:rect b="b" l="l" r="r" t="t"/>
              <a:pathLst>
                <a:path extrusionOk="0" h="7622" w="7731">
                  <a:moveTo>
                    <a:pt x="1741" y="1"/>
                  </a:moveTo>
                  <a:cubicBezTo>
                    <a:pt x="1329" y="1"/>
                    <a:pt x="922" y="155"/>
                    <a:pt x="615" y="462"/>
                  </a:cubicBezTo>
                  <a:cubicBezTo>
                    <a:pt x="0" y="1121"/>
                    <a:pt x="0" y="2131"/>
                    <a:pt x="615" y="2746"/>
                  </a:cubicBezTo>
                  <a:lnTo>
                    <a:pt x="5446" y="7621"/>
                  </a:lnTo>
                  <a:lnTo>
                    <a:pt x="7730" y="5337"/>
                  </a:lnTo>
                  <a:lnTo>
                    <a:pt x="2899" y="462"/>
                  </a:lnTo>
                  <a:cubicBezTo>
                    <a:pt x="2570" y="155"/>
                    <a:pt x="2152" y="1"/>
                    <a:pt x="1741" y="1"/>
                  </a:cubicBezTo>
                  <a:close/>
                </a:path>
              </a:pathLst>
            </a:custGeom>
            <a:solidFill>
              <a:srgbClr val="F6D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16"/>
            <p:cNvSpPr/>
            <p:nvPr/>
          </p:nvSpPr>
          <p:spPr>
            <a:xfrm>
              <a:off x="1395075" y="-289387"/>
              <a:ext cx="262525" cy="238625"/>
            </a:xfrm>
            <a:custGeom>
              <a:rect b="b" l="l" r="r" t="t"/>
              <a:pathLst>
                <a:path extrusionOk="0" h="9545" w="10501">
                  <a:moveTo>
                    <a:pt x="3385" y="1594"/>
                  </a:moveTo>
                  <a:cubicBezTo>
                    <a:pt x="3649" y="1594"/>
                    <a:pt x="3868" y="1682"/>
                    <a:pt x="4044" y="1858"/>
                  </a:cubicBezTo>
                  <a:lnTo>
                    <a:pt x="8304" y="6162"/>
                  </a:lnTo>
                  <a:lnTo>
                    <a:pt x="7118" y="7348"/>
                  </a:lnTo>
                  <a:lnTo>
                    <a:pt x="2814" y="3044"/>
                  </a:lnTo>
                  <a:cubicBezTo>
                    <a:pt x="2463" y="2693"/>
                    <a:pt x="2463" y="2165"/>
                    <a:pt x="2814" y="1858"/>
                  </a:cubicBezTo>
                  <a:cubicBezTo>
                    <a:pt x="2946" y="1682"/>
                    <a:pt x="3165" y="1594"/>
                    <a:pt x="3385" y="1594"/>
                  </a:cubicBezTo>
                  <a:close/>
                  <a:moveTo>
                    <a:pt x="3442" y="1"/>
                  </a:moveTo>
                  <a:cubicBezTo>
                    <a:pt x="1582" y="1"/>
                    <a:pt x="1" y="2393"/>
                    <a:pt x="1716" y="4142"/>
                  </a:cubicBezTo>
                  <a:lnTo>
                    <a:pt x="7118" y="9544"/>
                  </a:lnTo>
                  <a:lnTo>
                    <a:pt x="10500" y="6206"/>
                  </a:lnTo>
                  <a:lnTo>
                    <a:pt x="5142" y="760"/>
                  </a:lnTo>
                  <a:cubicBezTo>
                    <a:pt x="4607" y="225"/>
                    <a:pt x="4011" y="1"/>
                    <a:pt x="3442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16"/>
            <p:cNvSpPr/>
            <p:nvPr/>
          </p:nvSpPr>
          <p:spPr>
            <a:xfrm>
              <a:off x="1646600" y="-329962"/>
              <a:ext cx="194375" cy="191350"/>
            </a:xfrm>
            <a:custGeom>
              <a:rect b="b" l="l" r="r" t="t"/>
              <a:pathLst>
                <a:path extrusionOk="0" h="7654" w="7775">
                  <a:moveTo>
                    <a:pt x="1779" y="0"/>
                  </a:moveTo>
                  <a:cubicBezTo>
                    <a:pt x="1362" y="0"/>
                    <a:pt x="944" y="165"/>
                    <a:pt x="615" y="494"/>
                  </a:cubicBezTo>
                  <a:cubicBezTo>
                    <a:pt x="0" y="1109"/>
                    <a:pt x="0" y="2119"/>
                    <a:pt x="615" y="2778"/>
                  </a:cubicBezTo>
                  <a:lnTo>
                    <a:pt x="5490" y="7654"/>
                  </a:lnTo>
                  <a:lnTo>
                    <a:pt x="7774" y="5326"/>
                  </a:lnTo>
                  <a:lnTo>
                    <a:pt x="2943" y="494"/>
                  </a:lnTo>
                  <a:cubicBezTo>
                    <a:pt x="2613" y="165"/>
                    <a:pt x="2196" y="0"/>
                    <a:pt x="1779" y="0"/>
                  </a:cubicBezTo>
                  <a:close/>
                </a:path>
              </a:pathLst>
            </a:custGeom>
            <a:solidFill>
              <a:srgbClr val="F6D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16"/>
            <p:cNvSpPr/>
            <p:nvPr/>
          </p:nvSpPr>
          <p:spPr>
            <a:xfrm>
              <a:off x="1608850" y="-348487"/>
              <a:ext cx="259575" cy="236225"/>
            </a:xfrm>
            <a:custGeom>
              <a:rect b="b" l="l" r="r" t="t"/>
              <a:pathLst>
                <a:path extrusionOk="0" h="9449" w="10383">
                  <a:moveTo>
                    <a:pt x="3311" y="1499"/>
                  </a:moveTo>
                  <a:cubicBezTo>
                    <a:pt x="3531" y="1499"/>
                    <a:pt x="3750" y="1631"/>
                    <a:pt x="3882" y="1762"/>
                  </a:cubicBezTo>
                  <a:lnTo>
                    <a:pt x="8186" y="6067"/>
                  </a:lnTo>
                  <a:lnTo>
                    <a:pt x="7000" y="7297"/>
                  </a:lnTo>
                  <a:lnTo>
                    <a:pt x="2696" y="2992"/>
                  </a:lnTo>
                  <a:cubicBezTo>
                    <a:pt x="2125" y="2421"/>
                    <a:pt x="2520" y="1499"/>
                    <a:pt x="3267" y="1499"/>
                  </a:cubicBezTo>
                  <a:close/>
                  <a:moveTo>
                    <a:pt x="3385" y="0"/>
                  </a:moveTo>
                  <a:cubicBezTo>
                    <a:pt x="1560" y="0"/>
                    <a:pt x="0" y="2313"/>
                    <a:pt x="1598" y="4046"/>
                  </a:cubicBezTo>
                  <a:lnTo>
                    <a:pt x="7000" y="9449"/>
                  </a:lnTo>
                  <a:lnTo>
                    <a:pt x="10382" y="6067"/>
                  </a:lnTo>
                  <a:lnTo>
                    <a:pt x="4980" y="664"/>
                  </a:lnTo>
                  <a:cubicBezTo>
                    <a:pt x="4474" y="198"/>
                    <a:pt x="3918" y="0"/>
                    <a:pt x="3385" y="0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16"/>
            <p:cNvSpPr/>
            <p:nvPr/>
          </p:nvSpPr>
          <p:spPr>
            <a:xfrm>
              <a:off x="1268875" y="-292062"/>
              <a:ext cx="745575" cy="417075"/>
            </a:xfrm>
            <a:custGeom>
              <a:rect b="b" l="l" r="r" t="t"/>
              <a:pathLst>
                <a:path extrusionOk="0" h="16683" w="29823">
                  <a:moveTo>
                    <a:pt x="26910" y="0"/>
                  </a:moveTo>
                  <a:cubicBezTo>
                    <a:pt x="26811" y="0"/>
                    <a:pt x="26713" y="11"/>
                    <a:pt x="26617" y="32"/>
                  </a:cubicBezTo>
                  <a:lnTo>
                    <a:pt x="264" y="7280"/>
                  </a:lnTo>
                  <a:cubicBezTo>
                    <a:pt x="44" y="7323"/>
                    <a:pt x="0" y="7543"/>
                    <a:pt x="132" y="7675"/>
                  </a:cubicBezTo>
                  <a:lnTo>
                    <a:pt x="9092" y="16591"/>
                  </a:lnTo>
                  <a:cubicBezTo>
                    <a:pt x="9119" y="16645"/>
                    <a:pt x="9197" y="16683"/>
                    <a:pt x="9272" y="16683"/>
                  </a:cubicBezTo>
                  <a:cubicBezTo>
                    <a:pt x="9319" y="16683"/>
                    <a:pt x="9366" y="16668"/>
                    <a:pt x="9399" y="16635"/>
                  </a:cubicBezTo>
                  <a:lnTo>
                    <a:pt x="29120" y="3722"/>
                  </a:lnTo>
                  <a:cubicBezTo>
                    <a:pt x="29735" y="3283"/>
                    <a:pt x="29823" y="2404"/>
                    <a:pt x="29296" y="1877"/>
                  </a:cubicBezTo>
                  <a:lnTo>
                    <a:pt x="27759" y="340"/>
                  </a:lnTo>
                  <a:cubicBezTo>
                    <a:pt x="27526" y="107"/>
                    <a:pt x="27217" y="0"/>
                    <a:pt x="26910" y="0"/>
                  </a:cubicBezTo>
                  <a:close/>
                </a:path>
              </a:pathLst>
            </a:custGeom>
            <a:solidFill>
              <a:srgbClr val="FFFD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16"/>
            <p:cNvSpPr/>
            <p:nvPr/>
          </p:nvSpPr>
          <p:spPr>
            <a:xfrm>
              <a:off x="1250200" y="-311587"/>
              <a:ext cx="787325" cy="455175"/>
            </a:xfrm>
            <a:custGeom>
              <a:rect b="b" l="l" r="r" t="t"/>
              <a:pathLst>
                <a:path extrusionOk="0" h="18207" w="31493">
                  <a:moveTo>
                    <a:pt x="27652" y="1543"/>
                  </a:moveTo>
                  <a:cubicBezTo>
                    <a:pt x="27759" y="1543"/>
                    <a:pt x="27870" y="1584"/>
                    <a:pt x="27935" y="1648"/>
                  </a:cubicBezTo>
                  <a:lnTo>
                    <a:pt x="29516" y="3185"/>
                  </a:lnTo>
                  <a:cubicBezTo>
                    <a:pt x="29691" y="3361"/>
                    <a:pt x="29648" y="3668"/>
                    <a:pt x="29428" y="3800"/>
                  </a:cubicBezTo>
                  <a:lnTo>
                    <a:pt x="10059" y="16537"/>
                  </a:lnTo>
                  <a:lnTo>
                    <a:pt x="2065" y="8544"/>
                  </a:lnTo>
                  <a:lnTo>
                    <a:pt x="27539" y="1560"/>
                  </a:lnTo>
                  <a:cubicBezTo>
                    <a:pt x="27575" y="1548"/>
                    <a:pt x="27613" y="1543"/>
                    <a:pt x="27652" y="1543"/>
                  </a:cubicBezTo>
                  <a:close/>
                  <a:moveTo>
                    <a:pt x="27687" y="1"/>
                  </a:moveTo>
                  <a:cubicBezTo>
                    <a:pt x="27520" y="1"/>
                    <a:pt x="27353" y="23"/>
                    <a:pt x="27188" y="67"/>
                  </a:cubicBezTo>
                  <a:lnTo>
                    <a:pt x="835" y="7314"/>
                  </a:lnTo>
                  <a:cubicBezTo>
                    <a:pt x="484" y="7402"/>
                    <a:pt x="176" y="7665"/>
                    <a:pt x="88" y="8017"/>
                  </a:cubicBezTo>
                  <a:cubicBezTo>
                    <a:pt x="0" y="8368"/>
                    <a:pt x="88" y="8763"/>
                    <a:pt x="352" y="9027"/>
                  </a:cubicBezTo>
                  <a:lnTo>
                    <a:pt x="9268" y="17943"/>
                  </a:lnTo>
                  <a:cubicBezTo>
                    <a:pt x="9488" y="18119"/>
                    <a:pt x="9751" y="18206"/>
                    <a:pt x="10015" y="18206"/>
                  </a:cubicBezTo>
                  <a:cubicBezTo>
                    <a:pt x="10190" y="18206"/>
                    <a:pt x="10410" y="18162"/>
                    <a:pt x="10542" y="18075"/>
                  </a:cubicBezTo>
                  <a:lnTo>
                    <a:pt x="30306" y="5118"/>
                  </a:lnTo>
                  <a:cubicBezTo>
                    <a:pt x="31317" y="4459"/>
                    <a:pt x="31492" y="3010"/>
                    <a:pt x="30614" y="2131"/>
                  </a:cubicBezTo>
                  <a:lnTo>
                    <a:pt x="29077" y="594"/>
                  </a:lnTo>
                  <a:cubicBezTo>
                    <a:pt x="28681" y="199"/>
                    <a:pt x="28187" y="1"/>
                    <a:pt x="27687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16"/>
            <p:cNvSpPr/>
            <p:nvPr/>
          </p:nvSpPr>
          <p:spPr>
            <a:xfrm>
              <a:off x="842875" y="-370812"/>
              <a:ext cx="1064250" cy="1045800"/>
            </a:xfrm>
            <a:custGeom>
              <a:rect b="b" l="l" r="r" t="t"/>
              <a:pathLst>
                <a:path extrusionOk="0" h="41832" w="42570">
                  <a:moveTo>
                    <a:pt x="3361" y="1"/>
                  </a:moveTo>
                  <a:cubicBezTo>
                    <a:pt x="1497" y="1"/>
                    <a:pt x="1" y="1905"/>
                    <a:pt x="745" y="3841"/>
                  </a:cubicBezTo>
                  <a:cubicBezTo>
                    <a:pt x="2590" y="8585"/>
                    <a:pt x="4523" y="12011"/>
                    <a:pt x="8959" y="16491"/>
                  </a:cubicBezTo>
                  <a:lnTo>
                    <a:pt x="13922" y="21410"/>
                  </a:lnTo>
                  <a:lnTo>
                    <a:pt x="34960" y="38979"/>
                  </a:lnTo>
                  <a:cubicBezTo>
                    <a:pt x="36541" y="40296"/>
                    <a:pt x="38386" y="41262"/>
                    <a:pt x="40406" y="41790"/>
                  </a:cubicBezTo>
                  <a:cubicBezTo>
                    <a:pt x="40530" y="41818"/>
                    <a:pt x="40653" y="41832"/>
                    <a:pt x="40773" y="41832"/>
                  </a:cubicBezTo>
                  <a:cubicBezTo>
                    <a:pt x="41761" y="41832"/>
                    <a:pt x="42569" y="40914"/>
                    <a:pt x="42295" y="39857"/>
                  </a:cubicBezTo>
                  <a:cubicBezTo>
                    <a:pt x="41768" y="37881"/>
                    <a:pt x="40846" y="35992"/>
                    <a:pt x="39528" y="34411"/>
                  </a:cubicBezTo>
                  <a:lnTo>
                    <a:pt x="21959" y="13372"/>
                  </a:lnTo>
                  <a:lnTo>
                    <a:pt x="16996" y="8409"/>
                  </a:lnTo>
                  <a:cubicBezTo>
                    <a:pt x="12560" y="3973"/>
                    <a:pt x="9134" y="2040"/>
                    <a:pt x="4391" y="196"/>
                  </a:cubicBezTo>
                  <a:cubicBezTo>
                    <a:pt x="4043" y="62"/>
                    <a:pt x="3696" y="1"/>
                    <a:pt x="33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16"/>
            <p:cNvSpPr/>
            <p:nvPr/>
          </p:nvSpPr>
          <p:spPr>
            <a:xfrm>
              <a:off x="819625" y="-389937"/>
              <a:ext cx="1109175" cy="1084750"/>
            </a:xfrm>
            <a:custGeom>
              <a:rect b="b" l="l" r="r" t="t"/>
              <a:pathLst>
                <a:path extrusionOk="0" h="43390" w="44367">
                  <a:moveTo>
                    <a:pt x="4297" y="1531"/>
                  </a:moveTo>
                  <a:cubicBezTo>
                    <a:pt x="4531" y="1531"/>
                    <a:pt x="4773" y="1573"/>
                    <a:pt x="5013" y="1664"/>
                  </a:cubicBezTo>
                  <a:cubicBezTo>
                    <a:pt x="9713" y="3333"/>
                    <a:pt x="13929" y="6100"/>
                    <a:pt x="17399" y="9701"/>
                  </a:cubicBezTo>
                  <a:lnTo>
                    <a:pt x="22318" y="14664"/>
                  </a:lnTo>
                  <a:lnTo>
                    <a:pt x="39887" y="35659"/>
                  </a:lnTo>
                  <a:cubicBezTo>
                    <a:pt x="41117" y="37196"/>
                    <a:pt x="41995" y="38953"/>
                    <a:pt x="42522" y="40842"/>
                  </a:cubicBezTo>
                  <a:cubicBezTo>
                    <a:pt x="42566" y="41105"/>
                    <a:pt x="42478" y="41413"/>
                    <a:pt x="42303" y="41588"/>
                  </a:cubicBezTo>
                  <a:cubicBezTo>
                    <a:pt x="42140" y="41751"/>
                    <a:pt x="41953" y="41842"/>
                    <a:pt x="41742" y="41842"/>
                  </a:cubicBezTo>
                  <a:cubicBezTo>
                    <a:pt x="41668" y="41842"/>
                    <a:pt x="41592" y="41831"/>
                    <a:pt x="41512" y="41808"/>
                  </a:cubicBezTo>
                  <a:cubicBezTo>
                    <a:pt x="39623" y="41325"/>
                    <a:pt x="37867" y="40446"/>
                    <a:pt x="36373" y="39173"/>
                  </a:cubicBezTo>
                  <a:lnTo>
                    <a:pt x="15335" y="21604"/>
                  </a:lnTo>
                  <a:lnTo>
                    <a:pt x="10416" y="16685"/>
                  </a:lnTo>
                  <a:cubicBezTo>
                    <a:pt x="6814" y="13259"/>
                    <a:pt x="4047" y="8998"/>
                    <a:pt x="2378" y="4343"/>
                  </a:cubicBezTo>
                  <a:cubicBezTo>
                    <a:pt x="1817" y="2921"/>
                    <a:pt x="2945" y="1531"/>
                    <a:pt x="4297" y="1531"/>
                  </a:cubicBezTo>
                  <a:close/>
                  <a:moveTo>
                    <a:pt x="4257" y="0"/>
                  </a:moveTo>
                  <a:cubicBezTo>
                    <a:pt x="1897" y="0"/>
                    <a:pt x="0" y="2419"/>
                    <a:pt x="929" y="4870"/>
                  </a:cubicBezTo>
                  <a:cubicBezTo>
                    <a:pt x="2773" y="9525"/>
                    <a:pt x="4706" y="13127"/>
                    <a:pt x="9362" y="17783"/>
                  </a:cubicBezTo>
                  <a:lnTo>
                    <a:pt x="14281" y="22702"/>
                  </a:lnTo>
                  <a:lnTo>
                    <a:pt x="35363" y="40358"/>
                  </a:lnTo>
                  <a:cubicBezTo>
                    <a:pt x="37076" y="41764"/>
                    <a:pt x="39009" y="42730"/>
                    <a:pt x="41161" y="43301"/>
                  </a:cubicBezTo>
                  <a:cubicBezTo>
                    <a:pt x="41336" y="43345"/>
                    <a:pt x="41512" y="43345"/>
                    <a:pt x="41732" y="43389"/>
                  </a:cubicBezTo>
                  <a:lnTo>
                    <a:pt x="41732" y="43345"/>
                  </a:lnTo>
                  <a:cubicBezTo>
                    <a:pt x="43225" y="43345"/>
                    <a:pt x="44367" y="41940"/>
                    <a:pt x="43972" y="40446"/>
                  </a:cubicBezTo>
                  <a:cubicBezTo>
                    <a:pt x="43445" y="38338"/>
                    <a:pt x="42434" y="36362"/>
                    <a:pt x="41029" y="34693"/>
                  </a:cubicBezTo>
                  <a:lnTo>
                    <a:pt x="23460" y="13610"/>
                  </a:lnTo>
                  <a:lnTo>
                    <a:pt x="18497" y="8647"/>
                  </a:lnTo>
                  <a:cubicBezTo>
                    <a:pt x="13842" y="3991"/>
                    <a:pt x="10240" y="2015"/>
                    <a:pt x="5584" y="258"/>
                  </a:cubicBezTo>
                  <a:cubicBezTo>
                    <a:pt x="5136" y="81"/>
                    <a:pt x="4688" y="0"/>
                    <a:pt x="4257" y="0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16"/>
            <p:cNvSpPr/>
            <p:nvPr/>
          </p:nvSpPr>
          <p:spPr>
            <a:xfrm>
              <a:off x="1609250" y="385463"/>
              <a:ext cx="403025" cy="396025"/>
            </a:xfrm>
            <a:custGeom>
              <a:rect b="b" l="l" r="r" t="t"/>
              <a:pathLst>
                <a:path extrusionOk="0" h="15841" w="16121">
                  <a:moveTo>
                    <a:pt x="11937" y="1"/>
                  </a:moveTo>
                  <a:cubicBezTo>
                    <a:pt x="11663" y="1"/>
                    <a:pt x="11387" y="39"/>
                    <a:pt x="11113" y="119"/>
                  </a:cubicBezTo>
                  <a:lnTo>
                    <a:pt x="3427" y="2315"/>
                  </a:lnTo>
                  <a:cubicBezTo>
                    <a:pt x="2987" y="2447"/>
                    <a:pt x="2592" y="2798"/>
                    <a:pt x="2460" y="3281"/>
                  </a:cubicBezTo>
                  <a:lnTo>
                    <a:pt x="264" y="10968"/>
                  </a:lnTo>
                  <a:cubicBezTo>
                    <a:pt x="1" y="11978"/>
                    <a:pt x="264" y="13120"/>
                    <a:pt x="1055" y="13866"/>
                  </a:cubicBezTo>
                  <a:lnTo>
                    <a:pt x="2812" y="15667"/>
                  </a:lnTo>
                  <a:cubicBezTo>
                    <a:pt x="2928" y="15784"/>
                    <a:pt x="3088" y="15840"/>
                    <a:pt x="3249" y="15840"/>
                  </a:cubicBezTo>
                  <a:cubicBezTo>
                    <a:pt x="3451" y="15840"/>
                    <a:pt x="3656" y="15751"/>
                    <a:pt x="3778" y="15579"/>
                  </a:cubicBezTo>
                  <a:lnTo>
                    <a:pt x="8609" y="8859"/>
                  </a:lnTo>
                  <a:cubicBezTo>
                    <a:pt x="8741" y="8684"/>
                    <a:pt x="8829" y="8596"/>
                    <a:pt x="8961" y="8508"/>
                  </a:cubicBezTo>
                  <a:lnTo>
                    <a:pt x="15725" y="3633"/>
                  </a:lnTo>
                  <a:cubicBezTo>
                    <a:pt x="16076" y="3413"/>
                    <a:pt x="16120" y="2930"/>
                    <a:pt x="15813" y="2666"/>
                  </a:cubicBezTo>
                  <a:lnTo>
                    <a:pt x="14056" y="866"/>
                  </a:lnTo>
                  <a:cubicBezTo>
                    <a:pt x="13470" y="313"/>
                    <a:pt x="12717" y="1"/>
                    <a:pt x="1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16"/>
            <p:cNvSpPr/>
            <p:nvPr/>
          </p:nvSpPr>
          <p:spPr>
            <a:xfrm>
              <a:off x="1588400" y="365938"/>
              <a:ext cx="445825" cy="435375"/>
            </a:xfrm>
            <a:custGeom>
              <a:rect b="b" l="l" r="r" t="t"/>
              <a:pathLst>
                <a:path extrusionOk="0" h="17415" w="17833">
                  <a:moveTo>
                    <a:pt x="12781" y="1603"/>
                  </a:moveTo>
                  <a:cubicBezTo>
                    <a:pt x="13352" y="1603"/>
                    <a:pt x="13880" y="1866"/>
                    <a:pt x="14275" y="2262"/>
                  </a:cubicBezTo>
                  <a:lnTo>
                    <a:pt x="15900" y="3931"/>
                  </a:lnTo>
                  <a:lnTo>
                    <a:pt x="9312" y="8674"/>
                  </a:lnTo>
                  <a:cubicBezTo>
                    <a:pt x="9136" y="8806"/>
                    <a:pt x="8960" y="8982"/>
                    <a:pt x="8785" y="9201"/>
                  </a:cubicBezTo>
                  <a:lnTo>
                    <a:pt x="4041" y="15789"/>
                  </a:lnTo>
                  <a:lnTo>
                    <a:pt x="2372" y="14164"/>
                  </a:lnTo>
                  <a:cubicBezTo>
                    <a:pt x="1845" y="13593"/>
                    <a:pt x="1625" y="12759"/>
                    <a:pt x="1845" y="12012"/>
                  </a:cubicBezTo>
                  <a:lnTo>
                    <a:pt x="4041" y="4326"/>
                  </a:lnTo>
                  <a:cubicBezTo>
                    <a:pt x="4085" y="4106"/>
                    <a:pt x="4261" y="3931"/>
                    <a:pt x="4480" y="3843"/>
                  </a:cubicBezTo>
                  <a:lnTo>
                    <a:pt x="12167" y="1647"/>
                  </a:lnTo>
                  <a:cubicBezTo>
                    <a:pt x="12342" y="1603"/>
                    <a:pt x="12562" y="1603"/>
                    <a:pt x="12781" y="1603"/>
                  </a:cubicBezTo>
                  <a:close/>
                  <a:moveTo>
                    <a:pt x="12787" y="1"/>
                  </a:moveTo>
                  <a:cubicBezTo>
                    <a:pt x="12446" y="1"/>
                    <a:pt x="12104" y="50"/>
                    <a:pt x="11771" y="153"/>
                  </a:cubicBezTo>
                  <a:lnTo>
                    <a:pt x="4085" y="2349"/>
                  </a:lnTo>
                  <a:cubicBezTo>
                    <a:pt x="3338" y="2569"/>
                    <a:pt x="2767" y="3140"/>
                    <a:pt x="2548" y="3843"/>
                  </a:cubicBezTo>
                  <a:lnTo>
                    <a:pt x="352" y="11529"/>
                  </a:lnTo>
                  <a:cubicBezTo>
                    <a:pt x="0" y="12847"/>
                    <a:pt x="352" y="14252"/>
                    <a:pt x="1318" y="15174"/>
                  </a:cubicBezTo>
                  <a:lnTo>
                    <a:pt x="3119" y="16975"/>
                  </a:lnTo>
                  <a:cubicBezTo>
                    <a:pt x="3382" y="17239"/>
                    <a:pt x="3734" y="17371"/>
                    <a:pt x="4085" y="17414"/>
                  </a:cubicBezTo>
                  <a:lnTo>
                    <a:pt x="4261" y="17327"/>
                  </a:lnTo>
                  <a:cubicBezTo>
                    <a:pt x="4656" y="17283"/>
                    <a:pt x="5007" y="17107"/>
                    <a:pt x="5271" y="16800"/>
                  </a:cubicBezTo>
                  <a:lnTo>
                    <a:pt x="10102" y="10036"/>
                  </a:lnTo>
                  <a:cubicBezTo>
                    <a:pt x="10146" y="9948"/>
                    <a:pt x="10234" y="9904"/>
                    <a:pt x="10278" y="9860"/>
                  </a:cubicBezTo>
                  <a:lnTo>
                    <a:pt x="17042" y="4985"/>
                  </a:lnTo>
                  <a:cubicBezTo>
                    <a:pt x="17745" y="4502"/>
                    <a:pt x="17832" y="3491"/>
                    <a:pt x="17218" y="2876"/>
                  </a:cubicBezTo>
                  <a:lnTo>
                    <a:pt x="15417" y="1076"/>
                  </a:lnTo>
                  <a:cubicBezTo>
                    <a:pt x="14703" y="394"/>
                    <a:pt x="13750" y="1"/>
                    <a:pt x="12787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16"/>
            <p:cNvSpPr/>
            <p:nvPr/>
          </p:nvSpPr>
          <p:spPr>
            <a:xfrm>
              <a:off x="1229325" y="-83487"/>
              <a:ext cx="260275" cy="278425"/>
            </a:xfrm>
            <a:custGeom>
              <a:rect b="b" l="l" r="r" t="t"/>
              <a:pathLst>
                <a:path extrusionOk="0" h="11137" w="10411">
                  <a:moveTo>
                    <a:pt x="859" y="0"/>
                  </a:moveTo>
                  <a:cubicBezTo>
                    <a:pt x="676" y="0"/>
                    <a:pt x="495" y="67"/>
                    <a:pt x="352" y="210"/>
                  </a:cubicBezTo>
                  <a:cubicBezTo>
                    <a:pt x="1" y="474"/>
                    <a:pt x="1" y="957"/>
                    <a:pt x="265" y="1308"/>
                  </a:cubicBezTo>
                  <a:lnTo>
                    <a:pt x="8961" y="10883"/>
                  </a:lnTo>
                  <a:cubicBezTo>
                    <a:pt x="9102" y="11048"/>
                    <a:pt x="9319" y="11137"/>
                    <a:pt x="9537" y="11137"/>
                  </a:cubicBezTo>
                  <a:cubicBezTo>
                    <a:pt x="9726" y="11137"/>
                    <a:pt x="9916" y="11070"/>
                    <a:pt x="10059" y="10927"/>
                  </a:cubicBezTo>
                  <a:cubicBezTo>
                    <a:pt x="10366" y="10664"/>
                    <a:pt x="10410" y="10180"/>
                    <a:pt x="10103" y="9829"/>
                  </a:cubicBezTo>
                  <a:lnTo>
                    <a:pt x="1450" y="254"/>
                  </a:lnTo>
                  <a:cubicBezTo>
                    <a:pt x="1286" y="90"/>
                    <a:pt x="1071" y="0"/>
                    <a:pt x="859" y="0"/>
                  </a:cubicBezTo>
                  <a:close/>
                </a:path>
              </a:pathLst>
            </a:custGeom>
            <a:solidFill>
              <a:srgbClr val="FDF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16"/>
            <p:cNvSpPr/>
            <p:nvPr/>
          </p:nvSpPr>
          <p:spPr>
            <a:xfrm>
              <a:off x="1116250" y="-208662"/>
              <a:ext cx="102125" cy="104400"/>
            </a:xfrm>
            <a:custGeom>
              <a:rect b="b" l="l" r="r" t="t"/>
              <a:pathLst>
                <a:path extrusionOk="0" h="4176" w="4085">
                  <a:moveTo>
                    <a:pt x="858" y="0"/>
                  </a:moveTo>
                  <a:cubicBezTo>
                    <a:pt x="675" y="0"/>
                    <a:pt x="494" y="67"/>
                    <a:pt x="351" y="210"/>
                  </a:cubicBezTo>
                  <a:cubicBezTo>
                    <a:pt x="44" y="474"/>
                    <a:pt x="0" y="1001"/>
                    <a:pt x="308" y="1308"/>
                  </a:cubicBezTo>
                  <a:lnTo>
                    <a:pt x="2635" y="3900"/>
                  </a:lnTo>
                  <a:cubicBezTo>
                    <a:pt x="2800" y="4088"/>
                    <a:pt x="3015" y="4175"/>
                    <a:pt x="3227" y="4175"/>
                  </a:cubicBezTo>
                  <a:cubicBezTo>
                    <a:pt x="3410" y="4175"/>
                    <a:pt x="3591" y="4110"/>
                    <a:pt x="3733" y="3987"/>
                  </a:cubicBezTo>
                  <a:cubicBezTo>
                    <a:pt x="4085" y="3680"/>
                    <a:pt x="4085" y="3197"/>
                    <a:pt x="3821" y="2889"/>
                  </a:cubicBezTo>
                  <a:lnTo>
                    <a:pt x="1449" y="254"/>
                  </a:lnTo>
                  <a:cubicBezTo>
                    <a:pt x="1285" y="89"/>
                    <a:pt x="1070" y="0"/>
                    <a:pt x="858" y="0"/>
                  </a:cubicBezTo>
                  <a:close/>
                </a:path>
              </a:pathLst>
            </a:custGeom>
            <a:solidFill>
              <a:srgbClr val="FDF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76" name="Google Shape;976;p16"/>
          <p:cNvSpPr/>
          <p:nvPr/>
        </p:nvSpPr>
        <p:spPr>
          <a:xfrm>
            <a:off x="1364445" y="-9"/>
            <a:ext cx="797055" cy="383773"/>
          </a:xfrm>
          <a:custGeom>
            <a:rect b="b" l="l" r="r" t="t"/>
            <a:pathLst>
              <a:path extrusionOk="0" h="12693" w="26362">
                <a:moveTo>
                  <a:pt x="20039" y="6823"/>
                </a:moveTo>
                <a:cubicBezTo>
                  <a:pt x="20456" y="6835"/>
                  <a:pt x="20849" y="6846"/>
                  <a:pt x="21253" y="6858"/>
                </a:cubicBezTo>
                <a:cubicBezTo>
                  <a:pt x="21956" y="6894"/>
                  <a:pt x="22492" y="7251"/>
                  <a:pt x="22968" y="7728"/>
                </a:cubicBezTo>
                <a:cubicBezTo>
                  <a:pt x="23313" y="8061"/>
                  <a:pt x="23409" y="8501"/>
                  <a:pt x="23397" y="8978"/>
                </a:cubicBezTo>
                <a:cubicBezTo>
                  <a:pt x="23825" y="9192"/>
                  <a:pt x="24230" y="9430"/>
                  <a:pt x="24659" y="9633"/>
                </a:cubicBezTo>
                <a:cubicBezTo>
                  <a:pt x="25171" y="9847"/>
                  <a:pt x="25587" y="10192"/>
                  <a:pt x="25956" y="10597"/>
                </a:cubicBezTo>
                <a:cubicBezTo>
                  <a:pt x="26361" y="11014"/>
                  <a:pt x="26326" y="11561"/>
                  <a:pt x="25897" y="11966"/>
                </a:cubicBezTo>
                <a:cubicBezTo>
                  <a:pt x="25671" y="12169"/>
                  <a:pt x="25421" y="12311"/>
                  <a:pt x="25123" y="12359"/>
                </a:cubicBezTo>
                <a:cubicBezTo>
                  <a:pt x="24325" y="12454"/>
                  <a:pt x="23516" y="12550"/>
                  <a:pt x="22694" y="12550"/>
                </a:cubicBezTo>
                <a:cubicBezTo>
                  <a:pt x="22087" y="12561"/>
                  <a:pt x="21480" y="12573"/>
                  <a:pt x="20872" y="12621"/>
                </a:cubicBezTo>
                <a:cubicBezTo>
                  <a:pt x="20015" y="12692"/>
                  <a:pt x="19158" y="12669"/>
                  <a:pt x="18313" y="12573"/>
                </a:cubicBezTo>
                <a:cubicBezTo>
                  <a:pt x="17694" y="12502"/>
                  <a:pt x="17098" y="12490"/>
                  <a:pt x="16479" y="12550"/>
                </a:cubicBezTo>
                <a:cubicBezTo>
                  <a:pt x="16027" y="12585"/>
                  <a:pt x="15574" y="12550"/>
                  <a:pt x="15122" y="12514"/>
                </a:cubicBezTo>
                <a:cubicBezTo>
                  <a:pt x="14288" y="12466"/>
                  <a:pt x="13455" y="12490"/>
                  <a:pt x="12633" y="12371"/>
                </a:cubicBezTo>
                <a:cubicBezTo>
                  <a:pt x="11419" y="12192"/>
                  <a:pt x="10193" y="12347"/>
                  <a:pt x="8978" y="12347"/>
                </a:cubicBezTo>
                <a:cubicBezTo>
                  <a:pt x="7871" y="12347"/>
                  <a:pt x="6764" y="12454"/>
                  <a:pt x="5656" y="12502"/>
                </a:cubicBezTo>
                <a:cubicBezTo>
                  <a:pt x="5251" y="12514"/>
                  <a:pt x="4835" y="12490"/>
                  <a:pt x="4442" y="12466"/>
                </a:cubicBezTo>
                <a:cubicBezTo>
                  <a:pt x="4144" y="12454"/>
                  <a:pt x="3858" y="12442"/>
                  <a:pt x="3561" y="12430"/>
                </a:cubicBezTo>
                <a:cubicBezTo>
                  <a:pt x="3442" y="12430"/>
                  <a:pt x="3335" y="12430"/>
                  <a:pt x="3216" y="12395"/>
                </a:cubicBezTo>
                <a:cubicBezTo>
                  <a:pt x="2561" y="12228"/>
                  <a:pt x="1918" y="12038"/>
                  <a:pt x="1299" y="11776"/>
                </a:cubicBezTo>
                <a:cubicBezTo>
                  <a:pt x="1049" y="11668"/>
                  <a:pt x="822" y="11442"/>
                  <a:pt x="608" y="11240"/>
                </a:cubicBezTo>
                <a:cubicBezTo>
                  <a:pt x="453" y="11073"/>
                  <a:pt x="346" y="10883"/>
                  <a:pt x="191" y="10704"/>
                </a:cubicBezTo>
                <a:cubicBezTo>
                  <a:pt x="60" y="10537"/>
                  <a:pt x="1" y="10347"/>
                  <a:pt x="1" y="10133"/>
                </a:cubicBezTo>
                <a:cubicBezTo>
                  <a:pt x="13" y="9787"/>
                  <a:pt x="13" y="9454"/>
                  <a:pt x="37" y="9121"/>
                </a:cubicBezTo>
                <a:cubicBezTo>
                  <a:pt x="37" y="9049"/>
                  <a:pt x="37" y="8978"/>
                  <a:pt x="60" y="8930"/>
                </a:cubicBezTo>
                <a:cubicBezTo>
                  <a:pt x="358" y="8454"/>
                  <a:pt x="537" y="7906"/>
                  <a:pt x="1049" y="7573"/>
                </a:cubicBezTo>
                <a:cubicBezTo>
                  <a:pt x="1668" y="7168"/>
                  <a:pt x="1942" y="7037"/>
                  <a:pt x="2573" y="6906"/>
                </a:cubicBezTo>
                <a:cubicBezTo>
                  <a:pt x="2680" y="6870"/>
                  <a:pt x="2799" y="6894"/>
                  <a:pt x="2918" y="6894"/>
                </a:cubicBezTo>
                <a:cubicBezTo>
                  <a:pt x="3275" y="6906"/>
                  <a:pt x="3644" y="6918"/>
                  <a:pt x="4001" y="6930"/>
                </a:cubicBezTo>
                <a:cubicBezTo>
                  <a:pt x="4228" y="6954"/>
                  <a:pt x="4466" y="6954"/>
                  <a:pt x="4692" y="6977"/>
                </a:cubicBezTo>
                <a:cubicBezTo>
                  <a:pt x="4918" y="7025"/>
                  <a:pt x="5121" y="7096"/>
                  <a:pt x="5371" y="7168"/>
                </a:cubicBezTo>
                <a:cubicBezTo>
                  <a:pt x="5371" y="7073"/>
                  <a:pt x="5394" y="6989"/>
                  <a:pt x="5371" y="6918"/>
                </a:cubicBezTo>
                <a:cubicBezTo>
                  <a:pt x="5192" y="6263"/>
                  <a:pt x="5287" y="5656"/>
                  <a:pt x="5668" y="5120"/>
                </a:cubicBezTo>
                <a:cubicBezTo>
                  <a:pt x="5966" y="4703"/>
                  <a:pt x="6430" y="4644"/>
                  <a:pt x="6895" y="4763"/>
                </a:cubicBezTo>
                <a:cubicBezTo>
                  <a:pt x="7323" y="4870"/>
                  <a:pt x="7776" y="4989"/>
                  <a:pt x="8097" y="5287"/>
                </a:cubicBezTo>
                <a:cubicBezTo>
                  <a:pt x="8288" y="5191"/>
                  <a:pt x="8204" y="5072"/>
                  <a:pt x="8192" y="4989"/>
                </a:cubicBezTo>
                <a:cubicBezTo>
                  <a:pt x="8085" y="4334"/>
                  <a:pt x="8157" y="3691"/>
                  <a:pt x="8407" y="3060"/>
                </a:cubicBezTo>
                <a:cubicBezTo>
                  <a:pt x="8621" y="2560"/>
                  <a:pt x="8847" y="2072"/>
                  <a:pt x="9181" y="1632"/>
                </a:cubicBezTo>
                <a:cubicBezTo>
                  <a:pt x="9585" y="1131"/>
                  <a:pt x="10097" y="762"/>
                  <a:pt x="10657" y="477"/>
                </a:cubicBezTo>
                <a:cubicBezTo>
                  <a:pt x="10836" y="381"/>
                  <a:pt x="11050" y="369"/>
                  <a:pt x="11240" y="322"/>
                </a:cubicBezTo>
                <a:cubicBezTo>
                  <a:pt x="11324" y="310"/>
                  <a:pt x="11419" y="322"/>
                  <a:pt x="11502" y="298"/>
                </a:cubicBezTo>
                <a:cubicBezTo>
                  <a:pt x="12455" y="0"/>
                  <a:pt x="13276" y="310"/>
                  <a:pt x="14038" y="858"/>
                </a:cubicBezTo>
                <a:cubicBezTo>
                  <a:pt x="14419" y="1143"/>
                  <a:pt x="14776" y="1429"/>
                  <a:pt x="15098" y="1798"/>
                </a:cubicBezTo>
                <a:cubicBezTo>
                  <a:pt x="15717" y="2548"/>
                  <a:pt x="16003" y="3406"/>
                  <a:pt x="16170" y="4334"/>
                </a:cubicBezTo>
                <a:cubicBezTo>
                  <a:pt x="16205" y="4549"/>
                  <a:pt x="16241" y="4763"/>
                  <a:pt x="16289" y="5025"/>
                </a:cubicBezTo>
                <a:cubicBezTo>
                  <a:pt x="16527" y="5001"/>
                  <a:pt x="16729" y="5001"/>
                  <a:pt x="16908" y="4941"/>
                </a:cubicBezTo>
                <a:cubicBezTo>
                  <a:pt x="17717" y="4703"/>
                  <a:pt x="18444" y="4941"/>
                  <a:pt x="19146" y="5263"/>
                </a:cubicBezTo>
                <a:cubicBezTo>
                  <a:pt x="19575" y="5477"/>
                  <a:pt x="19837" y="5906"/>
                  <a:pt x="19956" y="6382"/>
                </a:cubicBezTo>
                <a:cubicBezTo>
                  <a:pt x="19991" y="6537"/>
                  <a:pt x="20003" y="6668"/>
                  <a:pt x="20039" y="6823"/>
                </a:cubicBezTo>
                <a:close/>
                <a:moveTo>
                  <a:pt x="6252" y="7751"/>
                </a:moveTo>
                <a:cubicBezTo>
                  <a:pt x="6025" y="7906"/>
                  <a:pt x="5847" y="7918"/>
                  <a:pt x="5716" y="7751"/>
                </a:cubicBezTo>
                <a:cubicBezTo>
                  <a:pt x="5609" y="7608"/>
                  <a:pt x="5466" y="7585"/>
                  <a:pt x="5299" y="7573"/>
                </a:cubicBezTo>
                <a:cubicBezTo>
                  <a:pt x="4335" y="7489"/>
                  <a:pt x="3346" y="7489"/>
                  <a:pt x="2394" y="7680"/>
                </a:cubicBezTo>
                <a:cubicBezTo>
                  <a:pt x="1822" y="7799"/>
                  <a:pt x="1322" y="8109"/>
                  <a:pt x="1013" y="8668"/>
                </a:cubicBezTo>
                <a:cubicBezTo>
                  <a:pt x="775" y="9061"/>
                  <a:pt x="727" y="9502"/>
                  <a:pt x="763" y="9894"/>
                </a:cubicBezTo>
                <a:cubicBezTo>
                  <a:pt x="810" y="10406"/>
                  <a:pt x="989" y="10918"/>
                  <a:pt x="1525" y="11180"/>
                </a:cubicBezTo>
                <a:cubicBezTo>
                  <a:pt x="1703" y="11264"/>
                  <a:pt x="1846" y="11418"/>
                  <a:pt x="2037" y="11549"/>
                </a:cubicBezTo>
                <a:cubicBezTo>
                  <a:pt x="2430" y="11478"/>
                  <a:pt x="2811" y="11514"/>
                  <a:pt x="3204" y="11716"/>
                </a:cubicBezTo>
                <a:cubicBezTo>
                  <a:pt x="3394" y="11823"/>
                  <a:pt x="3632" y="11823"/>
                  <a:pt x="3858" y="11835"/>
                </a:cubicBezTo>
                <a:cubicBezTo>
                  <a:pt x="4525" y="11871"/>
                  <a:pt x="5216" y="11859"/>
                  <a:pt x="5883" y="11835"/>
                </a:cubicBezTo>
                <a:cubicBezTo>
                  <a:pt x="7002" y="11788"/>
                  <a:pt x="8097" y="11776"/>
                  <a:pt x="9216" y="11764"/>
                </a:cubicBezTo>
                <a:cubicBezTo>
                  <a:pt x="10062" y="11740"/>
                  <a:pt x="10931" y="11645"/>
                  <a:pt x="11788" y="11716"/>
                </a:cubicBezTo>
                <a:cubicBezTo>
                  <a:pt x="12455" y="11776"/>
                  <a:pt x="13133" y="11799"/>
                  <a:pt x="13812" y="11859"/>
                </a:cubicBezTo>
                <a:cubicBezTo>
                  <a:pt x="14300" y="11907"/>
                  <a:pt x="14788" y="11966"/>
                  <a:pt x="15300" y="11954"/>
                </a:cubicBezTo>
                <a:cubicBezTo>
                  <a:pt x="16205" y="11907"/>
                  <a:pt x="17122" y="11919"/>
                  <a:pt x="18015" y="11954"/>
                </a:cubicBezTo>
                <a:cubicBezTo>
                  <a:pt x="18682" y="11966"/>
                  <a:pt x="19360" y="12061"/>
                  <a:pt x="20027" y="12038"/>
                </a:cubicBezTo>
                <a:cubicBezTo>
                  <a:pt x="21182" y="12014"/>
                  <a:pt x="22337" y="11966"/>
                  <a:pt x="23492" y="11919"/>
                </a:cubicBezTo>
                <a:cubicBezTo>
                  <a:pt x="23706" y="11919"/>
                  <a:pt x="23932" y="11942"/>
                  <a:pt x="24159" y="11942"/>
                </a:cubicBezTo>
                <a:cubicBezTo>
                  <a:pt x="24337" y="11942"/>
                  <a:pt x="24516" y="11907"/>
                  <a:pt x="24682" y="11859"/>
                </a:cubicBezTo>
                <a:cubicBezTo>
                  <a:pt x="24897" y="11799"/>
                  <a:pt x="25111" y="11716"/>
                  <a:pt x="25314" y="11621"/>
                </a:cubicBezTo>
                <a:cubicBezTo>
                  <a:pt x="25683" y="11478"/>
                  <a:pt x="25754" y="11168"/>
                  <a:pt x="25433" y="10895"/>
                </a:cubicBezTo>
                <a:cubicBezTo>
                  <a:pt x="25183" y="10668"/>
                  <a:pt x="24885" y="10514"/>
                  <a:pt x="24611" y="10311"/>
                </a:cubicBezTo>
                <a:cubicBezTo>
                  <a:pt x="24004" y="9835"/>
                  <a:pt x="23337" y="9644"/>
                  <a:pt x="22599" y="9883"/>
                </a:cubicBezTo>
                <a:cubicBezTo>
                  <a:pt x="22385" y="9954"/>
                  <a:pt x="22254" y="9859"/>
                  <a:pt x="22111" y="9740"/>
                </a:cubicBezTo>
                <a:cubicBezTo>
                  <a:pt x="22099" y="9382"/>
                  <a:pt x="22396" y="9240"/>
                  <a:pt x="22611" y="9061"/>
                </a:cubicBezTo>
                <a:cubicBezTo>
                  <a:pt x="22623" y="8930"/>
                  <a:pt x="22635" y="8823"/>
                  <a:pt x="22670" y="8704"/>
                </a:cubicBezTo>
                <a:cubicBezTo>
                  <a:pt x="22777" y="8382"/>
                  <a:pt x="22623" y="8156"/>
                  <a:pt x="22396" y="7930"/>
                </a:cubicBezTo>
                <a:cubicBezTo>
                  <a:pt x="22111" y="7632"/>
                  <a:pt x="21742" y="7513"/>
                  <a:pt x="21373" y="7442"/>
                </a:cubicBezTo>
                <a:cubicBezTo>
                  <a:pt x="20789" y="7323"/>
                  <a:pt x="20194" y="7263"/>
                  <a:pt x="19718" y="7739"/>
                </a:cubicBezTo>
                <a:cubicBezTo>
                  <a:pt x="19682" y="7787"/>
                  <a:pt x="19622" y="7847"/>
                  <a:pt x="19563" y="7847"/>
                </a:cubicBezTo>
                <a:cubicBezTo>
                  <a:pt x="19468" y="7847"/>
                  <a:pt x="19348" y="7847"/>
                  <a:pt x="19301" y="7787"/>
                </a:cubicBezTo>
                <a:cubicBezTo>
                  <a:pt x="19229" y="7716"/>
                  <a:pt x="19206" y="7597"/>
                  <a:pt x="19170" y="7489"/>
                </a:cubicBezTo>
                <a:cubicBezTo>
                  <a:pt x="19158" y="7442"/>
                  <a:pt x="19229" y="7370"/>
                  <a:pt x="19253" y="7311"/>
                </a:cubicBezTo>
                <a:cubicBezTo>
                  <a:pt x="19539" y="6680"/>
                  <a:pt x="19348" y="6013"/>
                  <a:pt x="18777" y="5751"/>
                </a:cubicBezTo>
                <a:cubicBezTo>
                  <a:pt x="17944" y="5358"/>
                  <a:pt x="17098" y="5251"/>
                  <a:pt x="16265" y="5763"/>
                </a:cubicBezTo>
                <a:cubicBezTo>
                  <a:pt x="15967" y="5942"/>
                  <a:pt x="15789" y="5870"/>
                  <a:pt x="15717" y="5549"/>
                </a:cubicBezTo>
                <a:cubicBezTo>
                  <a:pt x="15681" y="5406"/>
                  <a:pt x="15681" y="5239"/>
                  <a:pt x="15681" y="5072"/>
                </a:cubicBezTo>
                <a:cubicBezTo>
                  <a:pt x="15681" y="4941"/>
                  <a:pt x="15729" y="4799"/>
                  <a:pt x="15681" y="4680"/>
                </a:cubicBezTo>
                <a:cubicBezTo>
                  <a:pt x="15491" y="4025"/>
                  <a:pt x="15467" y="3322"/>
                  <a:pt x="15027" y="2751"/>
                </a:cubicBezTo>
                <a:cubicBezTo>
                  <a:pt x="14967" y="2667"/>
                  <a:pt x="14943" y="2548"/>
                  <a:pt x="14884" y="2453"/>
                </a:cubicBezTo>
                <a:cubicBezTo>
                  <a:pt x="14812" y="2334"/>
                  <a:pt x="14729" y="2215"/>
                  <a:pt x="14646" y="2132"/>
                </a:cubicBezTo>
                <a:cubicBezTo>
                  <a:pt x="14431" y="1917"/>
                  <a:pt x="14217" y="1727"/>
                  <a:pt x="13991" y="1536"/>
                </a:cubicBezTo>
                <a:cubicBezTo>
                  <a:pt x="13288" y="941"/>
                  <a:pt x="12467" y="715"/>
                  <a:pt x="11598" y="846"/>
                </a:cubicBezTo>
                <a:cubicBezTo>
                  <a:pt x="10847" y="965"/>
                  <a:pt x="10252" y="1370"/>
                  <a:pt x="9788" y="1965"/>
                </a:cubicBezTo>
                <a:cubicBezTo>
                  <a:pt x="9466" y="2382"/>
                  <a:pt x="9288" y="2870"/>
                  <a:pt x="9050" y="3322"/>
                </a:cubicBezTo>
                <a:cubicBezTo>
                  <a:pt x="8704" y="3977"/>
                  <a:pt x="8740" y="4656"/>
                  <a:pt x="8859" y="5358"/>
                </a:cubicBezTo>
                <a:cubicBezTo>
                  <a:pt x="9121" y="5692"/>
                  <a:pt x="8919" y="6013"/>
                  <a:pt x="8919" y="6358"/>
                </a:cubicBezTo>
                <a:cubicBezTo>
                  <a:pt x="8609" y="6382"/>
                  <a:pt x="8383" y="6299"/>
                  <a:pt x="8169" y="6144"/>
                </a:cubicBezTo>
                <a:cubicBezTo>
                  <a:pt x="8014" y="6025"/>
                  <a:pt x="7859" y="5894"/>
                  <a:pt x="7680" y="5775"/>
                </a:cubicBezTo>
                <a:cubicBezTo>
                  <a:pt x="7323" y="5537"/>
                  <a:pt x="6954" y="5418"/>
                  <a:pt x="6525" y="5537"/>
                </a:cubicBezTo>
                <a:cubicBezTo>
                  <a:pt x="6335" y="5584"/>
                  <a:pt x="6204" y="5692"/>
                  <a:pt x="6133" y="5882"/>
                </a:cubicBezTo>
                <a:cubicBezTo>
                  <a:pt x="5954" y="6370"/>
                  <a:pt x="5906" y="6846"/>
                  <a:pt x="6109" y="7335"/>
                </a:cubicBezTo>
                <a:cubicBezTo>
                  <a:pt x="6133" y="7477"/>
                  <a:pt x="6192" y="7608"/>
                  <a:pt x="6252" y="775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7" name="Google Shape;97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42325" y="931000"/>
            <a:ext cx="4801674" cy="232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gf50d674c0d_0_521"/>
          <p:cNvSpPr txBox="1"/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Test results</a:t>
            </a:r>
            <a:endParaRPr/>
          </a:p>
        </p:txBody>
      </p:sp>
      <p:grpSp>
        <p:nvGrpSpPr>
          <p:cNvPr id="983" name="Google Shape;983;gf50d674c0d_0_521"/>
          <p:cNvGrpSpPr/>
          <p:nvPr/>
        </p:nvGrpSpPr>
        <p:grpSpPr>
          <a:xfrm>
            <a:off x="180939" y="119925"/>
            <a:ext cx="2280250" cy="2474700"/>
            <a:chOff x="3348439" y="1629675"/>
            <a:chExt cx="2280250" cy="2474700"/>
          </a:xfrm>
        </p:grpSpPr>
        <p:sp>
          <p:nvSpPr>
            <p:cNvPr id="984" name="Google Shape;984;gf50d674c0d_0_521"/>
            <p:cNvSpPr/>
            <p:nvPr/>
          </p:nvSpPr>
          <p:spPr>
            <a:xfrm>
              <a:off x="4239988" y="1629675"/>
              <a:ext cx="495300" cy="2474700"/>
            </a:xfrm>
            <a:prstGeom prst="rect">
              <a:avLst/>
            </a:prstGeom>
            <a:solidFill>
              <a:schemeClr val="accent2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gf50d674c0d_0_521"/>
            <p:cNvSpPr/>
            <p:nvPr/>
          </p:nvSpPr>
          <p:spPr>
            <a:xfrm>
              <a:off x="4239989" y="1888300"/>
              <a:ext cx="1388700" cy="399900"/>
            </a:xfrm>
            <a:prstGeom prst="homePlate">
              <a:avLst>
                <a:gd fmla="val 50000" name="adj"/>
              </a:avLst>
            </a:prstGeom>
            <a:solidFill>
              <a:schemeClr val="accent3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gf50d674c0d_0_521"/>
            <p:cNvSpPr/>
            <p:nvPr/>
          </p:nvSpPr>
          <p:spPr>
            <a:xfrm rot="10800000">
              <a:off x="3348439" y="2433975"/>
              <a:ext cx="1388700" cy="399900"/>
            </a:xfrm>
            <a:prstGeom prst="homePlate">
              <a:avLst>
                <a:gd fmla="val 50000" name="adj"/>
              </a:avLst>
            </a:prstGeom>
            <a:solidFill>
              <a:schemeClr val="accent4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7" name="Google Shape;987;gf50d674c0d_0_521"/>
          <p:cNvGrpSpPr/>
          <p:nvPr/>
        </p:nvGrpSpPr>
        <p:grpSpPr>
          <a:xfrm>
            <a:off x="7632971" y="119926"/>
            <a:ext cx="1053824" cy="849293"/>
            <a:chOff x="3438075" y="3521675"/>
            <a:chExt cx="817425" cy="658775"/>
          </a:xfrm>
        </p:grpSpPr>
        <p:sp>
          <p:nvSpPr>
            <p:cNvPr id="988" name="Google Shape;988;gf50d674c0d_0_521"/>
            <p:cNvSpPr/>
            <p:nvPr/>
          </p:nvSpPr>
          <p:spPr>
            <a:xfrm>
              <a:off x="3546650" y="3562625"/>
              <a:ext cx="257025" cy="320325"/>
            </a:xfrm>
            <a:custGeom>
              <a:rect b="b" l="l" r="r" t="t"/>
              <a:pathLst>
                <a:path extrusionOk="0" h="12813" w="10281">
                  <a:moveTo>
                    <a:pt x="7839" y="0"/>
                  </a:moveTo>
                  <a:lnTo>
                    <a:pt x="5539" y="1949"/>
                  </a:lnTo>
                  <a:cubicBezTo>
                    <a:pt x="5455" y="1935"/>
                    <a:pt x="5371" y="1929"/>
                    <a:pt x="5288" y="1929"/>
                  </a:cubicBezTo>
                  <a:cubicBezTo>
                    <a:pt x="4936" y="1929"/>
                    <a:pt x="4608" y="2049"/>
                    <a:pt x="4342" y="2277"/>
                  </a:cubicBezTo>
                  <a:cubicBezTo>
                    <a:pt x="2136" y="3685"/>
                    <a:pt x="1009" y="6291"/>
                    <a:pt x="282" y="8826"/>
                  </a:cubicBezTo>
                  <a:cubicBezTo>
                    <a:pt x="117" y="9342"/>
                    <a:pt x="0" y="10023"/>
                    <a:pt x="422" y="10375"/>
                  </a:cubicBezTo>
                  <a:cubicBezTo>
                    <a:pt x="704" y="10562"/>
                    <a:pt x="1009" y="10656"/>
                    <a:pt x="1338" y="10680"/>
                  </a:cubicBezTo>
                  <a:cubicBezTo>
                    <a:pt x="1948" y="10774"/>
                    <a:pt x="2535" y="10985"/>
                    <a:pt x="3051" y="11313"/>
                  </a:cubicBezTo>
                  <a:cubicBezTo>
                    <a:pt x="3708" y="11666"/>
                    <a:pt x="4225" y="12158"/>
                    <a:pt x="4882" y="12487"/>
                  </a:cubicBezTo>
                  <a:cubicBezTo>
                    <a:pt x="5244" y="12688"/>
                    <a:pt x="5659" y="12812"/>
                    <a:pt x="6062" y="12812"/>
                  </a:cubicBezTo>
                  <a:cubicBezTo>
                    <a:pt x="6366" y="12812"/>
                    <a:pt x="6662" y="12742"/>
                    <a:pt x="6924" y="12581"/>
                  </a:cubicBezTo>
                  <a:cubicBezTo>
                    <a:pt x="8004" y="11900"/>
                    <a:pt x="7699" y="10234"/>
                    <a:pt x="8215" y="9060"/>
                  </a:cubicBezTo>
                  <a:cubicBezTo>
                    <a:pt x="8684" y="8074"/>
                    <a:pt x="9787" y="7417"/>
                    <a:pt x="10022" y="6361"/>
                  </a:cubicBezTo>
                  <a:cubicBezTo>
                    <a:pt x="10280" y="5211"/>
                    <a:pt x="9412" y="4155"/>
                    <a:pt x="8684" y="3216"/>
                  </a:cubicBezTo>
                  <a:cubicBezTo>
                    <a:pt x="7957" y="2301"/>
                    <a:pt x="7253" y="1033"/>
                    <a:pt x="78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gf50d674c0d_0_521"/>
            <p:cNvSpPr/>
            <p:nvPr/>
          </p:nvSpPr>
          <p:spPr>
            <a:xfrm>
              <a:off x="3892350" y="3556225"/>
              <a:ext cx="286850" cy="395475"/>
            </a:xfrm>
            <a:custGeom>
              <a:rect b="b" l="l" r="r" t="t"/>
              <a:pathLst>
                <a:path extrusionOk="0" h="15819" w="11474">
                  <a:moveTo>
                    <a:pt x="1797" y="1"/>
                  </a:moveTo>
                  <a:cubicBezTo>
                    <a:pt x="873" y="1"/>
                    <a:pt x="1" y="980"/>
                    <a:pt x="231" y="1923"/>
                  </a:cubicBezTo>
                  <a:cubicBezTo>
                    <a:pt x="442" y="2885"/>
                    <a:pt x="1475" y="3378"/>
                    <a:pt x="2109" y="4129"/>
                  </a:cubicBezTo>
                  <a:cubicBezTo>
                    <a:pt x="3001" y="5138"/>
                    <a:pt x="3142" y="6594"/>
                    <a:pt x="3001" y="7908"/>
                  </a:cubicBezTo>
                  <a:cubicBezTo>
                    <a:pt x="2836" y="9246"/>
                    <a:pt x="2414" y="10513"/>
                    <a:pt x="2250" y="11851"/>
                  </a:cubicBezTo>
                  <a:cubicBezTo>
                    <a:pt x="2109" y="12860"/>
                    <a:pt x="1663" y="14316"/>
                    <a:pt x="2437" y="14973"/>
                  </a:cubicBezTo>
                  <a:cubicBezTo>
                    <a:pt x="2835" y="15298"/>
                    <a:pt x="3360" y="15396"/>
                    <a:pt x="3941" y="15396"/>
                  </a:cubicBezTo>
                  <a:cubicBezTo>
                    <a:pt x="4825" y="15396"/>
                    <a:pt x="5840" y="15169"/>
                    <a:pt x="6736" y="15169"/>
                  </a:cubicBezTo>
                  <a:cubicBezTo>
                    <a:pt x="7162" y="15169"/>
                    <a:pt x="7561" y="15220"/>
                    <a:pt x="7906" y="15372"/>
                  </a:cubicBezTo>
                  <a:cubicBezTo>
                    <a:pt x="8282" y="15536"/>
                    <a:pt x="8657" y="15818"/>
                    <a:pt x="9080" y="15818"/>
                  </a:cubicBezTo>
                  <a:cubicBezTo>
                    <a:pt x="9090" y="15818"/>
                    <a:pt x="9099" y="15818"/>
                    <a:pt x="9109" y="15818"/>
                  </a:cubicBezTo>
                  <a:cubicBezTo>
                    <a:pt x="9912" y="15818"/>
                    <a:pt x="10373" y="14869"/>
                    <a:pt x="10535" y="14057"/>
                  </a:cubicBezTo>
                  <a:cubicBezTo>
                    <a:pt x="11474" y="9175"/>
                    <a:pt x="9502" y="4200"/>
                    <a:pt x="5489" y="1266"/>
                  </a:cubicBezTo>
                  <a:lnTo>
                    <a:pt x="2132" y="45"/>
                  </a:lnTo>
                  <a:cubicBezTo>
                    <a:pt x="2021" y="15"/>
                    <a:pt x="1909" y="1"/>
                    <a:pt x="17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gf50d674c0d_0_521"/>
            <p:cNvSpPr/>
            <p:nvPr/>
          </p:nvSpPr>
          <p:spPr>
            <a:xfrm>
              <a:off x="3563175" y="3851325"/>
              <a:ext cx="618975" cy="329125"/>
            </a:xfrm>
            <a:custGeom>
              <a:rect b="b" l="l" r="r" t="t"/>
              <a:pathLst>
                <a:path extrusionOk="0" h="13165" w="24759">
                  <a:moveTo>
                    <a:pt x="11896" y="6654"/>
                  </a:moveTo>
                  <a:cubicBezTo>
                    <a:pt x="12767" y="6654"/>
                    <a:pt x="13667" y="7097"/>
                    <a:pt x="14267" y="7628"/>
                  </a:cubicBezTo>
                  <a:cubicBezTo>
                    <a:pt x="15088" y="8356"/>
                    <a:pt x="15651" y="9318"/>
                    <a:pt x="16168" y="10374"/>
                  </a:cubicBezTo>
                  <a:cubicBezTo>
                    <a:pt x="14687" y="11035"/>
                    <a:pt x="13119" y="11356"/>
                    <a:pt x="11564" y="11356"/>
                  </a:cubicBezTo>
                  <a:cubicBezTo>
                    <a:pt x="8757" y="11356"/>
                    <a:pt x="5990" y="10311"/>
                    <a:pt x="3845" y="8332"/>
                  </a:cubicBezTo>
                  <a:lnTo>
                    <a:pt x="3869" y="8309"/>
                  </a:lnTo>
                  <a:cubicBezTo>
                    <a:pt x="4319" y="7715"/>
                    <a:pt x="5154" y="7398"/>
                    <a:pt x="5974" y="7398"/>
                  </a:cubicBezTo>
                  <a:cubicBezTo>
                    <a:pt x="6224" y="7398"/>
                    <a:pt x="6473" y="7427"/>
                    <a:pt x="6709" y="7487"/>
                  </a:cubicBezTo>
                  <a:cubicBezTo>
                    <a:pt x="6850" y="7511"/>
                    <a:pt x="7014" y="7558"/>
                    <a:pt x="7131" y="7581"/>
                  </a:cubicBezTo>
                  <a:cubicBezTo>
                    <a:pt x="7571" y="7740"/>
                    <a:pt x="8038" y="7819"/>
                    <a:pt x="8501" y="7819"/>
                  </a:cubicBezTo>
                  <a:cubicBezTo>
                    <a:pt x="8656" y="7819"/>
                    <a:pt x="8810" y="7810"/>
                    <a:pt x="8962" y="7793"/>
                  </a:cubicBezTo>
                  <a:cubicBezTo>
                    <a:pt x="9502" y="7675"/>
                    <a:pt x="9995" y="7464"/>
                    <a:pt x="10441" y="7159"/>
                  </a:cubicBezTo>
                  <a:cubicBezTo>
                    <a:pt x="10605" y="7042"/>
                    <a:pt x="10769" y="6948"/>
                    <a:pt x="10957" y="6854"/>
                  </a:cubicBezTo>
                  <a:cubicBezTo>
                    <a:pt x="11255" y="6714"/>
                    <a:pt x="11574" y="6654"/>
                    <a:pt x="11896" y="6654"/>
                  </a:cubicBezTo>
                  <a:close/>
                  <a:moveTo>
                    <a:pt x="23819" y="0"/>
                  </a:moveTo>
                  <a:cubicBezTo>
                    <a:pt x="23326" y="0"/>
                    <a:pt x="22927" y="376"/>
                    <a:pt x="22904" y="845"/>
                  </a:cubicBezTo>
                  <a:cubicBezTo>
                    <a:pt x="22857" y="1667"/>
                    <a:pt x="22693" y="2441"/>
                    <a:pt x="22458" y="3216"/>
                  </a:cubicBezTo>
                  <a:lnTo>
                    <a:pt x="21989" y="2958"/>
                  </a:lnTo>
                  <a:cubicBezTo>
                    <a:pt x="21566" y="2676"/>
                    <a:pt x="21073" y="2488"/>
                    <a:pt x="20580" y="2347"/>
                  </a:cubicBezTo>
                  <a:cubicBezTo>
                    <a:pt x="20357" y="2306"/>
                    <a:pt x="20142" y="2289"/>
                    <a:pt x="19933" y="2289"/>
                  </a:cubicBezTo>
                  <a:cubicBezTo>
                    <a:pt x="19306" y="2289"/>
                    <a:pt x="18738" y="2447"/>
                    <a:pt x="18210" y="2605"/>
                  </a:cubicBezTo>
                  <a:cubicBezTo>
                    <a:pt x="17787" y="2746"/>
                    <a:pt x="17365" y="2840"/>
                    <a:pt x="16942" y="2864"/>
                  </a:cubicBezTo>
                  <a:cubicBezTo>
                    <a:pt x="16708" y="2840"/>
                    <a:pt x="16496" y="2793"/>
                    <a:pt x="16285" y="2699"/>
                  </a:cubicBezTo>
                  <a:cubicBezTo>
                    <a:pt x="16160" y="2637"/>
                    <a:pt x="16025" y="2605"/>
                    <a:pt x="15889" y="2605"/>
                  </a:cubicBezTo>
                  <a:cubicBezTo>
                    <a:pt x="15670" y="2605"/>
                    <a:pt x="15450" y="2689"/>
                    <a:pt x="15276" y="2864"/>
                  </a:cubicBezTo>
                  <a:lnTo>
                    <a:pt x="15229" y="2934"/>
                  </a:lnTo>
                  <a:cubicBezTo>
                    <a:pt x="14806" y="3333"/>
                    <a:pt x="14900" y="4014"/>
                    <a:pt x="15417" y="4295"/>
                  </a:cubicBezTo>
                  <a:cubicBezTo>
                    <a:pt x="15863" y="4530"/>
                    <a:pt x="16379" y="4671"/>
                    <a:pt x="16895" y="4671"/>
                  </a:cubicBezTo>
                  <a:cubicBezTo>
                    <a:pt x="17529" y="4647"/>
                    <a:pt x="18139" y="4554"/>
                    <a:pt x="18703" y="4366"/>
                  </a:cubicBezTo>
                  <a:cubicBezTo>
                    <a:pt x="19183" y="4231"/>
                    <a:pt x="19601" y="4113"/>
                    <a:pt x="19968" y="4113"/>
                  </a:cubicBezTo>
                  <a:cubicBezTo>
                    <a:pt x="20049" y="4113"/>
                    <a:pt x="20128" y="4118"/>
                    <a:pt x="20205" y="4131"/>
                  </a:cubicBezTo>
                  <a:cubicBezTo>
                    <a:pt x="20510" y="4225"/>
                    <a:pt x="20815" y="4366"/>
                    <a:pt x="21097" y="4554"/>
                  </a:cubicBezTo>
                  <a:lnTo>
                    <a:pt x="21824" y="4953"/>
                  </a:lnTo>
                  <a:cubicBezTo>
                    <a:pt x="20909" y="6807"/>
                    <a:pt x="19501" y="8379"/>
                    <a:pt x="17764" y="9506"/>
                  </a:cubicBezTo>
                  <a:cubicBezTo>
                    <a:pt x="17177" y="8285"/>
                    <a:pt x="16496" y="7159"/>
                    <a:pt x="15487" y="6267"/>
                  </a:cubicBezTo>
                  <a:cubicBezTo>
                    <a:pt x="14582" y="5460"/>
                    <a:pt x="13261" y="4839"/>
                    <a:pt x="11905" y="4839"/>
                  </a:cubicBezTo>
                  <a:cubicBezTo>
                    <a:pt x="11327" y="4839"/>
                    <a:pt x="10743" y="4951"/>
                    <a:pt x="10183" y="5211"/>
                  </a:cubicBezTo>
                  <a:cubicBezTo>
                    <a:pt x="9948" y="5328"/>
                    <a:pt x="9713" y="5469"/>
                    <a:pt x="9502" y="5610"/>
                  </a:cubicBezTo>
                  <a:cubicBezTo>
                    <a:pt x="9244" y="5774"/>
                    <a:pt x="8962" y="5915"/>
                    <a:pt x="8657" y="5985"/>
                  </a:cubicBezTo>
                  <a:cubicBezTo>
                    <a:pt x="8600" y="5989"/>
                    <a:pt x="8543" y="5991"/>
                    <a:pt x="8486" y="5991"/>
                  </a:cubicBezTo>
                  <a:cubicBezTo>
                    <a:pt x="8191" y="5991"/>
                    <a:pt x="7900" y="5939"/>
                    <a:pt x="7624" y="5821"/>
                  </a:cubicBezTo>
                  <a:cubicBezTo>
                    <a:pt x="7460" y="5774"/>
                    <a:pt x="7296" y="5727"/>
                    <a:pt x="7131" y="5704"/>
                  </a:cubicBezTo>
                  <a:cubicBezTo>
                    <a:pt x="6766" y="5615"/>
                    <a:pt x="6383" y="5571"/>
                    <a:pt x="5997" y="5571"/>
                  </a:cubicBezTo>
                  <a:cubicBezTo>
                    <a:pt x="4749" y="5571"/>
                    <a:pt x="3468" y="6033"/>
                    <a:pt x="2625" y="6948"/>
                  </a:cubicBezTo>
                  <a:cubicBezTo>
                    <a:pt x="2414" y="6666"/>
                    <a:pt x="2179" y="6361"/>
                    <a:pt x="1991" y="6056"/>
                  </a:cubicBezTo>
                  <a:cubicBezTo>
                    <a:pt x="1792" y="5743"/>
                    <a:pt x="1513" y="5613"/>
                    <a:pt x="1238" y="5613"/>
                  </a:cubicBezTo>
                  <a:cubicBezTo>
                    <a:pt x="608" y="5613"/>
                    <a:pt x="1" y="6298"/>
                    <a:pt x="442" y="7018"/>
                  </a:cubicBezTo>
                  <a:cubicBezTo>
                    <a:pt x="2886" y="10902"/>
                    <a:pt x="7119" y="13165"/>
                    <a:pt x="11561" y="13165"/>
                  </a:cubicBezTo>
                  <a:cubicBezTo>
                    <a:pt x="12623" y="13165"/>
                    <a:pt x="13696" y="13035"/>
                    <a:pt x="14759" y="12768"/>
                  </a:cubicBezTo>
                  <a:cubicBezTo>
                    <a:pt x="20275" y="11407"/>
                    <a:pt x="24289" y="6643"/>
                    <a:pt x="24735" y="986"/>
                  </a:cubicBezTo>
                  <a:cubicBezTo>
                    <a:pt x="24758" y="446"/>
                    <a:pt x="24359" y="0"/>
                    <a:pt x="23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gf50d674c0d_0_521"/>
            <p:cNvSpPr/>
            <p:nvPr/>
          </p:nvSpPr>
          <p:spPr>
            <a:xfrm>
              <a:off x="4037775" y="3663125"/>
              <a:ext cx="217725" cy="171575"/>
            </a:xfrm>
            <a:custGeom>
              <a:rect b="b" l="l" r="r" t="t"/>
              <a:pathLst>
                <a:path extrusionOk="0" h="6863" w="8709">
                  <a:moveTo>
                    <a:pt x="7661" y="1"/>
                  </a:moveTo>
                  <a:cubicBezTo>
                    <a:pt x="7461" y="1"/>
                    <a:pt x="7260" y="61"/>
                    <a:pt x="7089" y="182"/>
                  </a:cubicBezTo>
                  <a:lnTo>
                    <a:pt x="7018" y="252"/>
                  </a:lnTo>
                  <a:cubicBezTo>
                    <a:pt x="6673" y="489"/>
                    <a:pt x="6256" y="612"/>
                    <a:pt x="5835" y="612"/>
                  </a:cubicBezTo>
                  <a:cubicBezTo>
                    <a:pt x="5713" y="612"/>
                    <a:pt x="5591" y="602"/>
                    <a:pt x="5469" y="581"/>
                  </a:cubicBezTo>
                  <a:lnTo>
                    <a:pt x="2840" y="41"/>
                  </a:lnTo>
                  <a:cubicBezTo>
                    <a:pt x="2769" y="21"/>
                    <a:pt x="2699" y="11"/>
                    <a:pt x="2631" y="11"/>
                  </a:cubicBezTo>
                  <a:cubicBezTo>
                    <a:pt x="2228" y="11"/>
                    <a:pt x="1905" y="347"/>
                    <a:pt x="1925" y="769"/>
                  </a:cubicBezTo>
                  <a:cubicBezTo>
                    <a:pt x="1925" y="1308"/>
                    <a:pt x="2300" y="1778"/>
                    <a:pt x="2840" y="1895"/>
                  </a:cubicBezTo>
                  <a:lnTo>
                    <a:pt x="3873" y="2106"/>
                  </a:lnTo>
                  <a:cubicBezTo>
                    <a:pt x="4061" y="2130"/>
                    <a:pt x="4108" y="2365"/>
                    <a:pt x="3967" y="2458"/>
                  </a:cubicBezTo>
                  <a:lnTo>
                    <a:pt x="2183" y="3702"/>
                  </a:lnTo>
                  <a:cubicBezTo>
                    <a:pt x="1972" y="3861"/>
                    <a:pt x="1721" y="3940"/>
                    <a:pt x="1470" y="3940"/>
                  </a:cubicBezTo>
                  <a:cubicBezTo>
                    <a:pt x="1387" y="3940"/>
                    <a:pt x="1303" y="3931"/>
                    <a:pt x="1221" y="3914"/>
                  </a:cubicBezTo>
                  <a:cubicBezTo>
                    <a:pt x="1159" y="3901"/>
                    <a:pt x="1098" y="3894"/>
                    <a:pt x="1037" y="3894"/>
                  </a:cubicBezTo>
                  <a:cubicBezTo>
                    <a:pt x="657" y="3894"/>
                    <a:pt x="306" y="4139"/>
                    <a:pt x="165" y="4524"/>
                  </a:cubicBezTo>
                  <a:cubicBezTo>
                    <a:pt x="0" y="5040"/>
                    <a:pt x="1197" y="6754"/>
                    <a:pt x="1690" y="6848"/>
                  </a:cubicBezTo>
                  <a:cubicBezTo>
                    <a:pt x="1746" y="6858"/>
                    <a:pt x="1802" y="6863"/>
                    <a:pt x="1857" y="6863"/>
                  </a:cubicBezTo>
                  <a:cubicBezTo>
                    <a:pt x="2308" y="6863"/>
                    <a:pt x="2705" y="6531"/>
                    <a:pt x="2746" y="6050"/>
                  </a:cubicBezTo>
                  <a:cubicBezTo>
                    <a:pt x="2793" y="5721"/>
                    <a:pt x="2981" y="5416"/>
                    <a:pt x="3263" y="5205"/>
                  </a:cubicBezTo>
                  <a:lnTo>
                    <a:pt x="5000" y="3961"/>
                  </a:lnTo>
                  <a:cubicBezTo>
                    <a:pt x="5034" y="3938"/>
                    <a:pt x="5070" y="3927"/>
                    <a:pt x="5105" y="3927"/>
                  </a:cubicBezTo>
                  <a:cubicBezTo>
                    <a:pt x="5210" y="3927"/>
                    <a:pt x="5299" y="4024"/>
                    <a:pt x="5281" y="4148"/>
                  </a:cubicBezTo>
                  <a:lnTo>
                    <a:pt x="5140" y="5510"/>
                  </a:lnTo>
                  <a:cubicBezTo>
                    <a:pt x="5072" y="5967"/>
                    <a:pt x="5427" y="6402"/>
                    <a:pt x="5901" y="6402"/>
                  </a:cubicBezTo>
                  <a:cubicBezTo>
                    <a:pt x="5914" y="6402"/>
                    <a:pt x="5926" y="6402"/>
                    <a:pt x="5938" y="6402"/>
                  </a:cubicBezTo>
                  <a:cubicBezTo>
                    <a:pt x="6455" y="6402"/>
                    <a:pt x="6901" y="6003"/>
                    <a:pt x="6971" y="5510"/>
                  </a:cubicBezTo>
                  <a:lnTo>
                    <a:pt x="7276" y="3092"/>
                  </a:lnTo>
                  <a:cubicBezTo>
                    <a:pt x="7323" y="2552"/>
                    <a:pt x="7628" y="2059"/>
                    <a:pt x="8074" y="1731"/>
                  </a:cubicBezTo>
                  <a:lnTo>
                    <a:pt x="8192" y="1637"/>
                  </a:lnTo>
                  <a:cubicBezTo>
                    <a:pt x="8614" y="1332"/>
                    <a:pt x="8708" y="745"/>
                    <a:pt x="8379" y="323"/>
                  </a:cubicBezTo>
                  <a:cubicBezTo>
                    <a:pt x="8192" y="108"/>
                    <a:pt x="7927" y="1"/>
                    <a:pt x="7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gf50d674c0d_0_521"/>
            <p:cNvSpPr/>
            <p:nvPr/>
          </p:nvSpPr>
          <p:spPr>
            <a:xfrm>
              <a:off x="3438075" y="3521675"/>
              <a:ext cx="648425" cy="441750"/>
            </a:xfrm>
            <a:custGeom>
              <a:rect b="b" l="l" r="r" t="t"/>
              <a:pathLst>
                <a:path extrusionOk="0" h="17670" w="25937">
                  <a:moveTo>
                    <a:pt x="16583" y="1"/>
                  </a:moveTo>
                  <a:cubicBezTo>
                    <a:pt x="11392" y="1"/>
                    <a:pt x="6546" y="3076"/>
                    <a:pt x="4460" y="8069"/>
                  </a:cubicBezTo>
                  <a:cubicBezTo>
                    <a:pt x="1057" y="11895"/>
                    <a:pt x="1" y="14477"/>
                    <a:pt x="1151" y="16167"/>
                  </a:cubicBezTo>
                  <a:cubicBezTo>
                    <a:pt x="1832" y="17176"/>
                    <a:pt x="3240" y="17669"/>
                    <a:pt x="5399" y="17669"/>
                  </a:cubicBezTo>
                  <a:cubicBezTo>
                    <a:pt x="7418" y="17669"/>
                    <a:pt x="10140" y="17247"/>
                    <a:pt x="13591" y="16355"/>
                  </a:cubicBezTo>
                  <a:cubicBezTo>
                    <a:pt x="17322" y="15416"/>
                    <a:pt x="21289" y="14102"/>
                    <a:pt x="23002" y="13515"/>
                  </a:cubicBezTo>
                  <a:cubicBezTo>
                    <a:pt x="24136" y="13226"/>
                    <a:pt x="23749" y="11706"/>
                    <a:pt x="22827" y="11706"/>
                  </a:cubicBezTo>
                  <a:cubicBezTo>
                    <a:pt x="22699" y="11706"/>
                    <a:pt x="22561" y="11736"/>
                    <a:pt x="22416" y="11801"/>
                  </a:cubicBezTo>
                  <a:cubicBezTo>
                    <a:pt x="14896" y="14502"/>
                    <a:pt x="8609" y="15794"/>
                    <a:pt x="5235" y="15794"/>
                  </a:cubicBezTo>
                  <a:cubicBezTo>
                    <a:pt x="3860" y="15794"/>
                    <a:pt x="2969" y="15579"/>
                    <a:pt x="2677" y="15158"/>
                  </a:cubicBezTo>
                  <a:cubicBezTo>
                    <a:pt x="2536" y="14923"/>
                    <a:pt x="2301" y="14219"/>
                    <a:pt x="3475" y="12341"/>
                  </a:cubicBezTo>
                  <a:lnTo>
                    <a:pt x="3475" y="12341"/>
                  </a:lnTo>
                  <a:cubicBezTo>
                    <a:pt x="3451" y="12646"/>
                    <a:pt x="3428" y="12905"/>
                    <a:pt x="3428" y="13186"/>
                  </a:cubicBezTo>
                  <a:lnTo>
                    <a:pt x="3428" y="13679"/>
                  </a:lnTo>
                  <a:cubicBezTo>
                    <a:pt x="3428" y="14289"/>
                    <a:pt x="3885" y="14594"/>
                    <a:pt x="4343" y="14594"/>
                  </a:cubicBezTo>
                  <a:cubicBezTo>
                    <a:pt x="4801" y="14594"/>
                    <a:pt x="5258" y="14289"/>
                    <a:pt x="5258" y="13679"/>
                  </a:cubicBezTo>
                  <a:lnTo>
                    <a:pt x="5258" y="13186"/>
                  </a:lnTo>
                  <a:lnTo>
                    <a:pt x="5258" y="13092"/>
                  </a:lnTo>
                  <a:cubicBezTo>
                    <a:pt x="5470" y="13139"/>
                    <a:pt x="5657" y="13139"/>
                    <a:pt x="5845" y="13163"/>
                  </a:cubicBezTo>
                  <a:cubicBezTo>
                    <a:pt x="6221" y="13163"/>
                    <a:pt x="6596" y="13233"/>
                    <a:pt x="6948" y="13350"/>
                  </a:cubicBezTo>
                  <a:cubicBezTo>
                    <a:pt x="7160" y="13468"/>
                    <a:pt x="7371" y="13632"/>
                    <a:pt x="7512" y="13843"/>
                  </a:cubicBezTo>
                  <a:cubicBezTo>
                    <a:pt x="7683" y="14058"/>
                    <a:pt x="7942" y="14168"/>
                    <a:pt x="8203" y="14168"/>
                  </a:cubicBezTo>
                  <a:cubicBezTo>
                    <a:pt x="8370" y="14168"/>
                    <a:pt x="8539" y="14123"/>
                    <a:pt x="8685" y="14031"/>
                  </a:cubicBezTo>
                  <a:lnTo>
                    <a:pt x="8732" y="14008"/>
                  </a:lnTo>
                  <a:cubicBezTo>
                    <a:pt x="9178" y="13726"/>
                    <a:pt x="9272" y="13116"/>
                    <a:pt x="8943" y="12717"/>
                  </a:cubicBezTo>
                  <a:cubicBezTo>
                    <a:pt x="8615" y="12294"/>
                    <a:pt x="8216" y="11942"/>
                    <a:pt x="7723" y="11708"/>
                  </a:cubicBezTo>
                  <a:cubicBezTo>
                    <a:pt x="7183" y="11473"/>
                    <a:pt x="6596" y="11355"/>
                    <a:pt x="5986" y="11332"/>
                  </a:cubicBezTo>
                  <a:cubicBezTo>
                    <a:pt x="5775" y="11332"/>
                    <a:pt x="5587" y="11309"/>
                    <a:pt x="5399" y="11285"/>
                  </a:cubicBezTo>
                  <a:cubicBezTo>
                    <a:pt x="5963" y="7952"/>
                    <a:pt x="8004" y="5042"/>
                    <a:pt x="10915" y="3352"/>
                  </a:cubicBezTo>
                  <a:cubicBezTo>
                    <a:pt x="10915" y="3657"/>
                    <a:pt x="10985" y="3962"/>
                    <a:pt x="11103" y="4244"/>
                  </a:cubicBezTo>
                  <a:cubicBezTo>
                    <a:pt x="11384" y="4854"/>
                    <a:pt x="11783" y="5370"/>
                    <a:pt x="12300" y="5816"/>
                  </a:cubicBezTo>
                  <a:cubicBezTo>
                    <a:pt x="12417" y="5910"/>
                    <a:pt x="12511" y="6004"/>
                    <a:pt x="12605" y="6098"/>
                  </a:cubicBezTo>
                  <a:cubicBezTo>
                    <a:pt x="13145" y="6614"/>
                    <a:pt x="13497" y="7271"/>
                    <a:pt x="13661" y="7999"/>
                  </a:cubicBezTo>
                  <a:cubicBezTo>
                    <a:pt x="13755" y="8586"/>
                    <a:pt x="13544" y="9173"/>
                    <a:pt x="13074" y="9572"/>
                  </a:cubicBezTo>
                  <a:cubicBezTo>
                    <a:pt x="12957" y="9666"/>
                    <a:pt x="12816" y="9736"/>
                    <a:pt x="12675" y="9806"/>
                  </a:cubicBezTo>
                  <a:cubicBezTo>
                    <a:pt x="12276" y="9994"/>
                    <a:pt x="11901" y="10276"/>
                    <a:pt x="11596" y="10604"/>
                  </a:cubicBezTo>
                  <a:cubicBezTo>
                    <a:pt x="11150" y="11191"/>
                    <a:pt x="10985" y="11942"/>
                    <a:pt x="11103" y="12670"/>
                  </a:cubicBezTo>
                  <a:cubicBezTo>
                    <a:pt x="11164" y="13119"/>
                    <a:pt x="11562" y="13444"/>
                    <a:pt x="11989" y="13444"/>
                  </a:cubicBezTo>
                  <a:cubicBezTo>
                    <a:pt x="12053" y="13444"/>
                    <a:pt x="12118" y="13436"/>
                    <a:pt x="12182" y="13421"/>
                  </a:cubicBezTo>
                  <a:lnTo>
                    <a:pt x="12253" y="13421"/>
                  </a:lnTo>
                  <a:cubicBezTo>
                    <a:pt x="12699" y="13304"/>
                    <a:pt x="12980" y="12881"/>
                    <a:pt x="12910" y="12435"/>
                  </a:cubicBezTo>
                  <a:cubicBezTo>
                    <a:pt x="12863" y="12200"/>
                    <a:pt x="12910" y="11966"/>
                    <a:pt x="13004" y="11754"/>
                  </a:cubicBezTo>
                  <a:cubicBezTo>
                    <a:pt x="13168" y="11614"/>
                    <a:pt x="13332" y="11496"/>
                    <a:pt x="13520" y="11426"/>
                  </a:cubicBezTo>
                  <a:cubicBezTo>
                    <a:pt x="13731" y="11309"/>
                    <a:pt x="13943" y="11191"/>
                    <a:pt x="14154" y="11074"/>
                  </a:cubicBezTo>
                  <a:cubicBezTo>
                    <a:pt x="15163" y="10276"/>
                    <a:pt x="15656" y="9008"/>
                    <a:pt x="15445" y="7741"/>
                  </a:cubicBezTo>
                  <a:cubicBezTo>
                    <a:pt x="15257" y="6638"/>
                    <a:pt x="14717" y="5605"/>
                    <a:pt x="13919" y="4830"/>
                  </a:cubicBezTo>
                  <a:cubicBezTo>
                    <a:pt x="13802" y="4713"/>
                    <a:pt x="13684" y="4619"/>
                    <a:pt x="13567" y="4502"/>
                  </a:cubicBezTo>
                  <a:cubicBezTo>
                    <a:pt x="13215" y="4173"/>
                    <a:pt x="12816" y="3868"/>
                    <a:pt x="12769" y="3516"/>
                  </a:cubicBezTo>
                  <a:cubicBezTo>
                    <a:pt x="12722" y="3141"/>
                    <a:pt x="12793" y="2765"/>
                    <a:pt x="12933" y="2436"/>
                  </a:cubicBezTo>
                  <a:cubicBezTo>
                    <a:pt x="14100" y="2042"/>
                    <a:pt x="15317" y="1835"/>
                    <a:pt x="16548" y="1835"/>
                  </a:cubicBezTo>
                  <a:cubicBezTo>
                    <a:pt x="17000" y="1835"/>
                    <a:pt x="17455" y="1863"/>
                    <a:pt x="17909" y="1920"/>
                  </a:cubicBezTo>
                  <a:cubicBezTo>
                    <a:pt x="17393" y="2718"/>
                    <a:pt x="17322" y="3727"/>
                    <a:pt x="17722" y="4596"/>
                  </a:cubicBezTo>
                  <a:cubicBezTo>
                    <a:pt x="18097" y="5253"/>
                    <a:pt x="18613" y="5793"/>
                    <a:pt x="19247" y="6215"/>
                  </a:cubicBezTo>
                  <a:cubicBezTo>
                    <a:pt x="19552" y="6427"/>
                    <a:pt x="19834" y="6661"/>
                    <a:pt x="20069" y="6943"/>
                  </a:cubicBezTo>
                  <a:cubicBezTo>
                    <a:pt x="20726" y="7741"/>
                    <a:pt x="20585" y="8961"/>
                    <a:pt x="20162" y="10041"/>
                  </a:cubicBezTo>
                  <a:cubicBezTo>
                    <a:pt x="19998" y="10440"/>
                    <a:pt x="20162" y="10909"/>
                    <a:pt x="20538" y="11144"/>
                  </a:cubicBezTo>
                  <a:lnTo>
                    <a:pt x="20608" y="11191"/>
                  </a:lnTo>
                  <a:cubicBezTo>
                    <a:pt x="20739" y="11256"/>
                    <a:pt x="20876" y="11287"/>
                    <a:pt x="21011" y="11287"/>
                  </a:cubicBezTo>
                  <a:cubicBezTo>
                    <a:pt x="21363" y="11287"/>
                    <a:pt x="21700" y="11078"/>
                    <a:pt x="21852" y="10722"/>
                  </a:cubicBezTo>
                  <a:cubicBezTo>
                    <a:pt x="22463" y="9126"/>
                    <a:pt x="22627" y="7201"/>
                    <a:pt x="21477" y="5793"/>
                  </a:cubicBezTo>
                  <a:cubicBezTo>
                    <a:pt x="21148" y="5394"/>
                    <a:pt x="20749" y="5042"/>
                    <a:pt x="20303" y="4760"/>
                  </a:cubicBezTo>
                  <a:cubicBezTo>
                    <a:pt x="19928" y="4502"/>
                    <a:pt x="19576" y="4173"/>
                    <a:pt x="19341" y="3798"/>
                  </a:cubicBezTo>
                  <a:cubicBezTo>
                    <a:pt x="19200" y="3469"/>
                    <a:pt x="19247" y="3117"/>
                    <a:pt x="19435" y="2835"/>
                  </a:cubicBezTo>
                  <a:cubicBezTo>
                    <a:pt x="19576" y="2624"/>
                    <a:pt x="19763" y="2460"/>
                    <a:pt x="19998" y="2366"/>
                  </a:cubicBezTo>
                  <a:cubicBezTo>
                    <a:pt x="21594" y="2859"/>
                    <a:pt x="23073" y="3704"/>
                    <a:pt x="24293" y="4830"/>
                  </a:cubicBezTo>
                  <a:cubicBezTo>
                    <a:pt x="24469" y="4995"/>
                    <a:pt x="24692" y="5077"/>
                    <a:pt x="24915" y="5077"/>
                  </a:cubicBezTo>
                  <a:cubicBezTo>
                    <a:pt x="25138" y="5077"/>
                    <a:pt x="25361" y="4995"/>
                    <a:pt x="25537" y="4830"/>
                  </a:cubicBezTo>
                  <a:cubicBezTo>
                    <a:pt x="25936" y="4478"/>
                    <a:pt x="25936" y="3868"/>
                    <a:pt x="25537" y="3493"/>
                  </a:cubicBezTo>
                  <a:cubicBezTo>
                    <a:pt x="24012" y="2108"/>
                    <a:pt x="22204" y="1075"/>
                    <a:pt x="20209" y="512"/>
                  </a:cubicBezTo>
                  <a:lnTo>
                    <a:pt x="20209" y="488"/>
                  </a:lnTo>
                  <a:lnTo>
                    <a:pt x="20139" y="488"/>
                  </a:lnTo>
                  <a:cubicBezTo>
                    <a:pt x="18955" y="159"/>
                    <a:pt x="17760" y="1"/>
                    <a:pt x="16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3" name="Google Shape;993;gf50d674c0d_0_521"/>
          <p:cNvSpPr/>
          <p:nvPr/>
        </p:nvSpPr>
        <p:spPr>
          <a:xfrm>
            <a:off x="374062" y="4145788"/>
            <a:ext cx="938043" cy="723878"/>
          </a:xfrm>
          <a:custGeom>
            <a:rect b="b" l="l" r="r" t="t"/>
            <a:pathLst>
              <a:path extrusionOk="0" h="26354" w="34151">
                <a:moveTo>
                  <a:pt x="18002" y="1943"/>
                </a:moveTo>
                <a:lnTo>
                  <a:pt x="20913" y="2858"/>
                </a:lnTo>
                <a:cubicBezTo>
                  <a:pt x="20913" y="3516"/>
                  <a:pt x="20373" y="4149"/>
                  <a:pt x="19951" y="4548"/>
                </a:cubicBezTo>
                <a:cubicBezTo>
                  <a:pt x="19716" y="4760"/>
                  <a:pt x="19481" y="4947"/>
                  <a:pt x="19246" y="5159"/>
                </a:cubicBezTo>
                <a:cubicBezTo>
                  <a:pt x="18800" y="5511"/>
                  <a:pt x="18378" y="5886"/>
                  <a:pt x="18002" y="6309"/>
                </a:cubicBezTo>
                <a:lnTo>
                  <a:pt x="18002" y="1943"/>
                </a:lnTo>
                <a:close/>
                <a:moveTo>
                  <a:pt x="6455" y="3422"/>
                </a:moveTo>
                <a:lnTo>
                  <a:pt x="8098" y="3938"/>
                </a:lnTo>
                <a:lnTo>
                  <a:pt x="8098" y="8304"/>
                </a:lnTo>
                <a:cubicBezTo>
                  <a:pt x="7957" y="8280"/>
                  <a:pt x="7816" y="8257"/>
                  <a:pt x="7699" y="8257"/>
                </a:cubicBezTo>
                <a:lnTo>
                  <a:pt x="7605" y="8257"/>
                </a:lnTo>
                <a:cubicBezTo>
                  <a:pt x="7394" y="8257"/>
                  <a:pt x="7182" y="8210"/>
                  <a:pt x="6971" y="8139"/>
                </a:cubicBezTo>
                <a:cubicBezTo>
                  <a:pt x="6854" y="8069"/>
                  <a:pt x="6760" y="7975"/>
                  <a:pt x="6666" y="7858"/>
                </a:cubicBezTo>
                <a:cubicBezTo>
                  <a:pt x="6079" y="7224"/>
                  <a:pt x="5704" y="6426"/>
                  <a:pt x="5539" y="5581"/>
                </a:cubicBezTo>
                <a:cubicBezTo>
                  <a:pt x="5469" y="4900"/>
                  <a:pt x="5985" y="3985"/>
                  <a:pt x="6455" y="3422"/>
                </a:cubicBezTo>
                <a:close/>
                <a:moveTo>
                  <a:pt x="32343" y="1943"/>
                </a:moveTo>
                <a:lnTo>
                  <a:pt x="32343" y="4807"/>
                </a:lnTo>
                <a:cubicBezTo>
                  <a:pt x="32109" y="4736"/>
                  <a:pt x="31850" y="4666"/>
                  <a:pt x="31616" y="4619"/>
                </a:cubicBezTo>
                <a:cubicBezTo>
                  <a:pt x="31384" y="4565"/>
                  <a:pt x="31148" y="4539"/>
                  <a:pt x="30914" y="4539"/>
                </a:cubicBezTo>
                <a:cubicBezTo>
                  <a:pt x="30226" y="4539"/>
                  <a:pt x="29547" y="4768"/>
                  <a:pt x="28987" y="5206"/>
                </a:cubicBezTo>
                <a:cubicBezTo>
                  <a:pt x="28588" y="5605"/>
                  <a:pt x="28259" y="6098"/>
                  <a:pt x="28048" y="6637"/>
                </a:cubicBezTo>
                <a:cubicBezTo>
                  <a:pt x="27954" y="6825"/>
                  <a:pt x="27884" y="7013"/>
                  <a:pt x="27790" y="7177"/>
                </a:cubicBezTo>
                <a:cubicBezTo>
                  <a:pt x="27391" y="7764"/>
                  <a:pt x="26781" y="8210"/>
                  <a:pt x="26076" y="8421"/>
                </a:cubicBezTo>
                <a:lnTo>
                  <a:pt x="26076" y="3915"/>
                </a:lnTo>
                <a:lnTo>
                  <a:pt x="32343" y="1943"/>
                </a:lnTo>
                <a:close/>
                <a:moveTo>
                  <a:pt x="16172" y="1943"/>
                </a:moveTo>
                <a:lnTo>
                  <a:pt x="16172" y="9759"/>
                </a:lnTo>
                <a:cubicBezTo>
                  <a:pt x="15937" y="10416"/>
                  <a:pt x="15538" y="11003"/>
                  <a:pt x="15045" y="11472"/>
                </a:cubicBezTo>
                <a:cubicBezTo>
                  <a:pt x="14742" y="11728"/>
                  <a:pt x="14308" y="11907"/>
                  <a:pt x="13907" y="11907"/>
                </a:cubicBezTo>
                <a:cubicBezTo>
                  <a:pt x="13718" y="11907"/>
                  <a:pt x="13536" y="11868"/>
                  <a:pt x="13379" y="11778"/>
                </a:cubicBezTo>
                <a:cubicBezTo>
                  <a:pt x="13097" y="11543"/>
                  <a:pt x="12862" y="11261"/>
                  <a:pt x="12675" y="10933"/>
                </a:cubicBezTo>
                <a:cubicBezTo>
                  <a:pt x="12534" y="10698"/>
                  <a:pt x="12369" y="10463"/>
                  <a:pt x="12182" y="10252"/>
                </a:cubicBezTo>
                <a:cubicBezTo>
                  <a:pt x="11571" y="9548"/>
                  <a:pt x="10797" y="9008"/>
                  <a:pt x="9928" y="8703"/>
                </a:cubicBezTo>
                <a:lnTo>
                  <a:pt x="9928" y="3915"/>
                </a:lnTo>
                <a:lnTo>
                  <a:pt x="16172" y="1943"/>
                </a:lnTo>
                <a:close/>
                <a:moveTo>
                  <a:pt x="24246" y="10627"/>
                </a:moveTo>
                <a:lnTo>
                  <a:pt x="24269" y="15979"/>
                </a:lnTo>
                <a:cubicBezTo>
                  <a:pt x="23682" y="15885"/>
                  <a:pt x="23119" y="15650"/>
                  <a:pt x="22626" y="15345"/>
                </a:cubicBezTo>
                <a:cubicBezTo>
                  <a:pt x="21922" y="14782"/>
                  <a:pt x="21711" y="13702"/>
                  <a:pt x="21664" y="12881"/>
                </a:cubicBezTo>
                <a:cubicBezTo>
                  <a:pt x="21617" y="12364"/>
                  <a:pt x="21664" y="11425"/>
                  <a:pt x="22133" y="11050"/>
                </a:cubicBezTo>
                <a:cubicBezTo>
                  <a:pt x="22485" y="10745"/>
                  <a:pt x="23119" y="10721"/>
                  <a:pt x="23729" y="10674"/>
                </a:cubicBezTo>
                <a:lnTo>
                  <a:pt x="23776" y="10674"/>
                </a:lnTo>
                <a:cubicBezTo>
                  <a:pt x="23917" y="10674"/>
                  <a:pt x="24081" y="10651"/>
                  <a:pt x="24246" y="10627"/>
                </a:cubicBezTo>
                <a:close/>
                <a:moveTo>
                  <a:pt x="1854" y="1943"/>
                </a:moveTo>
                <a:lnTo>
                  <a:pt x="4436" y="2788"/>
                </a:lnTo>
                <a:cubicBezTo>
                  <a:pt x="3826" y="3657"/>
                  <a:pt x="3591" y="4736"/>
                  <a:pt x="3732" y="5816"/>
                </a:cubicBezTo>
                <a:cubicBezTo>
                  <a:pt x="3920" y="7013"/>
                  <a:pt x="4460" y="8139"/>
                  <a:pt x="5281" y="9031"/>
                </a:cubicBezTo>
                <a:cubicBezTo>
                  <a:pt x="5516" y="9313"/>
                  <a:pt x="5797" y="9571"/>
                  <a:pt x="6126" y="9736"/>
                </a:cubicBezTo>
                <a:cubicBezTo>
                  <a:pt x="6549" y="9947"/>
                  <a:pt x="6995" y="10041"/>
                  <a:pt x="7464" y="10064"/>
                </a:cubicBezTo>
                <a:lnTo>
                  <a:pt x="7558" y="10064"/>
                </a:lnTo>
                <a:cubicBezTo>
                  <a:pt x="7722" y="10064"/>
                  <a:pt x="7910" y="10088"/>
                  <a:pt x="8098" y="10111"/>
                </a:cubicBezTo>
                <a:lnTo>
                  <a:pt x="8098" y="16636"/>
                </a:lnTo>
                <a:cubicBezTo>
                  <a:pt x="7933" y="16683"/>
                  <a:pt x="7769" y="16753"/>
                  <a:pt x="7628" y="16800"/>
                </a:cubicBezTo>
                <a:cubicBezTo>
                  <a:pt x="7323" y="16941"/>
                  <a:pt x="6995" y="17035"/>
                  <a:pt x="6666" y="17059"/>
                </a:cubicBezTo>
                <a:cubicBezTo>
                  <a:pt x="6126" y="17059"/>
                  <a:pt x="5492" y="16472"/>
                  <a:pt x="5375" y="15791"/>
                </a:cubicBezTo>
                <a:cubicBezTo>
                  <a:pt x="5328" y="15580"/>
                  <a:pt x="5305" y="15392"/>
                  <a:pt x="5305" y="15204"/>
                </a:cubicBezTo>
                <a:cubicBezTo>
                  <a:pt x="5281" y="14899"/>
                  <a:pt x="5234" y="14618"/>
                  <a:pt x="5187" y="14312"/>
                </a:cubicBezTo>
                <a:cubicBezTo>
                  <a:pt x="4953" y="13256"/>
                  <a:pt x="4201" y="12388"/>
                  <a:pt x="3169" y="12012"/>
                </a:cubicBezTo>
                <a:cubicBezTo>
                  <a:pt x="2852" y="11907"/>
                  <a:pt x="2522" y="11854"/>
                  <a:pt x="2188" y="11854"/>
                </a:cubicBezTo>
                <a:cubicBezTo>
                  <a:pt x="2077" y="11854"/>
                  <a:pt x="1966" y="11860"/>
                  <a:pt x="1854" y="11871"/>
                </a:cubicBezTo>
                <a:lnTo>
                  <a:pt x="1854" y="1943"/>
                </a:lnTo>
                <a:close/>
                <a:moveTo>
                  <a:pt x="30947" y="6362"/>
                </a:moveTo>
                <a:cubicBezTo>
                  <a:pt x="31054" y="6362"/>
                  <a:pt x="31161" y="6375"/>
                  <a:pt x="31264" y="6403"/>
                </a:cubicBezTo>
                <a:cubicBezTo>
                  <a:pt x="31639" y="6497"/>
                  <a:pt x="31991" y="6637"/>
                  <a:pt x="32343" y="6825"/>
                </a:cubicBezTo>
                <a:lnTo>
                  <a:pt x="32343" y="22457"/>
                </a:lnTo>
                <a:lnTo>
                  <a:pt x="30559" y="23020"/>
                </a:lnTo>
                <a:cubicBezTo>
                  <a:pt x="30301" y="20251"/>
                  <a:pt x="28588" y="17810"/>
                  <a:pt x="26076" y="16589"/>
                </a:cubicBezTo>
                <a:lnTo>
                  <a:pt x="26076" y="10322"/>
                </a:lnTo>
                <a:cubicBezTo>
                  <a:pt x="27344" y="9994"/>
                  <a:pt x="28588" y="9360"/>
                  <a:pt x="29339" y="8116"/>
                </a:cubicBezTo>
                <a:cubicBezTo>
                  <a:pt x="29480" y="7881"/>
                  <a:pt x="29597" y="7647"/>
                  <a:pt x="29714" y="7412"/>
                </a:cubicBezTo>
                <a:cubicBezTo>
                  <a:pt x="29808" y="7107"/>
                  <a:pt x="29996" y="6849"/>
                  <a:pt x="30207" y="6590"/>
                </a:cubicBezTo>
                <a:cubicBezTo>
                  <a:pt x="30423" y="6441"/>
                  <a:pt x="30687" y="6362"/>
                  <a:pt x="30947" y="6362"/>
                </a:cubicBezTo>
                <a:close/>
                <a:moveTo>
                  <a:pt x="9928" y="10698"/>
                </a:moveTo>
                <a:cubicBezTo>
                  <a:pt x="10234" y="10886"/>
                  <a:pt x="10539" y="11120"/>
                  <a:pt x="10773" y="11402"/>
                </a:cubicBezTo>
                <a:cubicBezTo>
                  <a:pt x="10891" y="11566"/>
                  <a:pt x="11032" y="11754"/>
                  <a:pt x="11149" y="11942"/>
                </a:cubicBezTo>
                <a:cubicBezTo>
                  <a:pt x="11454" y="12482"/>
                  <a:pt x="11876" y="12951"/>
                  <a:pt x="12393" y="13303"/>
                </a:cubicBezTo>
                <a:cubicBezTo>
                  <a:pt x="12811" y="13567"/>
                  <a:pt x="13311" y="13728"/>
                  <a:pt x="13816" y="13728"/>
                </a:cubicBezTo>
                <a:cubicBezTo>
                  <a:pt x="13850" y="13728"/>
                  <a:pt x="13884" y="13727"/>
                  <a:pt x="13918" y="13726"/>
                </a:cubicBezTo>
                <a:cubicBezTo>
                  <a:pt x="14740" y="13726"/>
                  <a:pt x="15538" y="13420"/>
                  <a:pt x="16172" y="12904"/>
                </a:cubicBezTo>
                <a:lnTo>
                  <a:pt x="16172" y="22457"/>
                </a:lnTo>
                <a:lnTo>
                  <a:pt x="14271" y="23044"/>
                </a:lnTo>
                <a:cubicBezTo>
                  <a:pt x="14341" y="21518"/>
                  <a:pt x="13942" y="20039"/>
                  <a:pt x="13167" y="18725"/>
                </a:cubicBezTo>
                <a:cubicBezTo>
                  <a:pt x="12440" y="17551"/>
                  <a:pt x="11266" y="16730"/>
                  <a:pt x="9928" y="16472"/>
                </a:cubicBezTo>
                <a:lnTo>
                  <a:pt x="9928" y="10698"/>
                </a:lnTo>
                <a:close/>
                <a:moveTo>
                  <a:pt x="2242" y="13666"/>
                </a:moveTo>
                <a:cubicBezTo>
                  <a:pt x="2348" y="13666"/>
                  <a:pt x="2456" y="13684"/>
                  <a:pt x="2558" y="13726"/>
                </a:cubicBezTo>
                <a:cubicBezTo>
                  <a:pt x="2981" y="13890"/>
                  <a:pt x="3310" y="14242"/>
                  <a:pt x="3403" y="14711"/>
                </a:cubicBezTo>
                <a:cubicBezTo>
                  <a:pt x="3450" y="14899"/>
                  <a:pt x="3474" y="15110"/>
                  <a:pt x="3474" y="15345"/>
                </a:cubicBezTo>
                <a:cubicBezTo>
                  <a:pt x="3497" y="15603"/>
                  <a:pt x="3521" y="15885"/>
                  <a:pt x="3591" y="16143"/>
                </a:cubicBezTo>
                <a:cubicBezTo>
                  <a:pt x="3891" y="17709"/>
                  <a:pt x="5184" y="18891"/>
                  <a:pt x="6629" y="18891"/>
                </a:cubicBezTo>
                <a:cubicBezTo>
                  <a:pt x="6657" y="18891"/>
                  <a:pt x="6685" y="18890"/>
                  <a:pt x="6713" y="18889"/>
                </a:cubicBezTo>
                <a:cubicBezTo>
                  <a:pt x="7182" y="18866"/>
                  <a:pt x="7652" y="18748"/>
                  <a:pt x="8098" y="18561"/>
                </a:cubicBezTo>
                <a:lnTo>
                  <a:pt x="8098" y="24428"/>
                </a:lnTo>
                <a:lnTo>
                  <a:pt x="1854" y="22457"/>
                </a:lnTo>
                <a:lnTo>
                  <a:pt x="1854" y="13749"/>
                </a:lnTo>
                <a:cubicBezTo>
                  <a:pt x="1973" y="13696"/>
                  <a:pt x="2106" y="13666"/>
                  <a:pt x="2242" y="13666"/>
                </a:cubicBezTo>
                <a:close/>
                <a:moveTo>
                  <a:pt x="9928" y="18349"/>
                </a:moveTo>
                <a:cubicBezTo>
                  <a:pt x="10633" y="18584"/>
                  <a:pt x="11243" y="19054"/>
                  <a:pt x="11642" y="19711"/>
                </a:cubicBezTo>
                <a:cubicBezTo>
                  <a:pt x="12275" y="20720"/>
                  <a:pt x="12581" y="22152"/>
                  <a:pt x="12440" y="23630"/>
                </a:cubicBezTo>
                <a:lnTo>
                  <a:pt x="9928" y="24428"/>
                </a:lnTo>
                <a:lnTo>
                  <a:pt x="9928" y="18349"/>
                </a:lnTo>
                <a:close/>
                <a:moveTo>
                  <a:pt x="22697" y="3445"/>
                </a:moveTo>
                <a:lnTo>
                  <a:pt x="24269" y="3915"/>
                </a:lnTo>
                <a:lnTo>
                  <a:pt x="24269" y="8797"/>
                </a:lnTo>
                <a:cubicBezTo>
                  <a:pt x="24058" y="8820"/>
                  <a:pt x="23870" y="8844"/>
                  <a:pt x="23635" y="8844"/>
                </a:cubicBezTo>
                <a:lnTo>
                  <a:pt x="23612" y="8844"/>
                </a:lnTo>
                <a:cubicBezTo>
                  <a:pt x="22814" y="8914"/>
                  <a:pt x="21805" y="8984"/>
                  <a:pt x="21007" y="9618"/>
                </a:cubicBezTo>
                <a:cubicBezTo>
                  <a:pt x="20420" y="10088"/>
                  <a:pt x="19739" y="11073"/>
                  <a:pt x="19833" y="12998"/>
                </a:cubicBezTo>
                <a:cubicBezTo>
                  <a:pt x="19927" y="14688"/>
                  <a:pt x="20490" y="16002"/>
                  <a:pt x="21476" y="16777"/>
                </a:cubicBezTo>
                <a:cubicBezTo>
                  <a:pt x="22227" y="17364"/>
                  <a:pt x="23096" y="17575"/>
                  <a:pt x="23870" y="17763"/>
                </a:cubicBezTo>
                <a:lnTo>
                  <a:pt x="24246" y="17857"/>
                </a:lnTo>
                <a:lnTo>
                  <a:pt x="24246" y="24428"/>
                </a:lnTo>
                <a:lnTo>
                  <a:pt x="18002" y="22457"/>
                </a:lnTo>
                <a:lnTo>
                  <a:pt x="18002" y="10135"/>
                </a:lnTo>
                <a:cubicBezTo>
                  <a:pt x="18002" y="10135"/>
                  <a:pt x="18026" y="10111"/>
                  <a:pt x="18026" y="10088"/>
                </a:cubicBezTo>
                <a:lnTo>
                  <a:pt x="18167" y="9712"/>
                </a:lnTo>
                <a:cubicBezTo>
                  <a:pt x="18425" y="9008"/>
                  <a:pt x="18777" y="8327"/>
                  <a:pt x="19199" y="7717"/>
                </a:cubicBezTo>
                <a:cubicBezTo>
                  <a:pt x="19575" y="7295"/>
                  <a:pt x="19974" y="6919"/>
                  <a:pt x="20396" y="6590"/>
                </a:cubicBezTo>
                <a:cubicBezTo>
                  <a:pt x="20655" y="6356"/>
                  <a:pt x="20936" y="6144"/>
                  <a:pt x="21194" y="5910"/>
                </a:cubicBezTo>
                <a:cubicBezTo>
                  <a:pt x="21922" y="5253"/>
                  <a:pt x="22462" y="4384"/>
                  <a:pt x="22697" y="3445"/>
                </a:cubicBezTo>
                <a:close/>
                <a:moveTo>
                  <a:pt x="26076" y="18678"/>
                </a:moveTo>
                <a:cubicBezTo>
                  <a:pt x="27696" y="19781"/>
                  <a:pt x="28682" y="21612"/>
                  <a:pt x="28752" y="23583"/>
                </a:cubicBezTo>
                <a:lnTo>
                  <a:pt x="26076" y="24428"/>
                </a:lnTo>
                <a:lnTo>
                  <a:pt x="26076" y="18678"/>
                </a:lnTo>
                <a:close/>
                <a:moveTo>
                  <a:pt x="17087" y="1"/>
                </a:moveTo>
                <a:cubicBezTo>
                  <a:pt x="16741" y="1"/>
                  <a:pt x="16395" y="30"/>
                  <a:pt x="16054" y="89"/>
                </a:cubicBezTo>
                <a:lnTo>
                  <a:pt x="9154" y="2248"/>
                </a:lnTo>
                <a:cubicBezTo>
                  <a:pt x="9107" y="2272"/>
                  <a:pt x="9060" y="2272"/>
                  <a:pt x="9013" y="2295"/>
                </a:cubicBezTo>
                <a:cubicBezTo>
                  <a:pt x="8966" y="2272"/>
                  <a:pt x="8919" y="2272"/>
                  <a:pt x="8872" y="2248"/>
                </a:cubicBezTo>
                <a:lnTo>
                  <a:pt x="1972" y="89"/>
                </a:lnTo>
                <a:cubicBezTo>
                  <a:pt x="1808" y="34"/>
                  <a:pt x="1645" y="9"/>
                  <a:pt x="1486" y="9"/>
                </a:cubicBezTo>
                <a:cubicBezTo>
                  <a:pt x="686" y="9"/>
                  <a:pt x="0" y="655"/>
                  <a:pt x="0" y="1497"/>
                </a:cubicBezTo>
                <a:lnTo>
                  <a:pt x="0" y="22692"/>
                </a:lnTo>
                <a:cubicBezTo>
                  <a:pt x="0" y="23349"/>
                  <a:pt x="446" y="23936"/>
                  <a:pt x="1080" y="24123"/>
                </a:cubicBezTo>
                <a:lnTo>
                  <a:pt x="7980" y="26283"/>
                </a:lnTo>
                <a:cubicBezTo>
                  <a:pt x="8121" y="26330"/>
                  <a:pt x="8285" y="26353"/>
                  <a:pt x="8426" y="26353"/>
                </a:cubicBezTo>
                <a:lnTo>
                  <a:pt x="9600" y="26353"/>
                </a:lnTo>
                <a:cubicBezTo>
                  <a:pt x="9764" y="26353"/>
                  <a:pt x="9905" y="26330"/>
                  <a:pt x="10046" y="26283"/>
                </a:cubicBezTo>
                <a:lnTo>
                  <a:pt x="16946" y="24123"/>
                </a:lnTo>
                <a:cubicBezTo>
                  <a:pt x="16993" y="24100"/>
                  <a:pt x="17040" y="24076"/>
                  <a:pt x="17087" y="24053"/>
                </a:cubicBezTo>
                <a:cubicBezTo>
                  <a:pt x="17134" y="24076"/>
                  <a:pt x="17181" y="24100"/>
                  <a:pt x="17228" y="24123"/>
                </a:cubicBezTo>
                <a:lnTo>
                  <a:pt x="24128" y="26283"/>
                </a:lnTo>
                <a:cubicBezTo>
                  <a:pt x="24269" y="26330"/>
                  <a:pt x="24433" y="26353"/>
                  <a:pt x="24574" y="26353"/>
                </a:cubicBezTo>
                <a:lnTo>
                  <a:pt x="25748" y="26353"/>
                </a:lnTo>
                <a:cubicBezTo>
                  <a:pt x="25912" y="26353"/>
                  <a:pt x="26053" y="26330"/>
                  <a:pt x="26194" y="26283"/>
                </a:cubicBezTo>
                <a:lnTo>
                  <a:pt x="33094" y="24123"/>
                </a:lnTo>
                <a:cubicBezTo>
                  <a:pt x="33728" y="23912"/>
                  <a:pt x="34151" y="23349"/>
                  <a:pt x="34151" y="22692"/>
                </a:cubicBezTo>
                <a:lnTo>
                  <a:pt x="34151" y="1497"/>
                </a:lnTo>
                <a:cubicBezTo>
                  <a:pt x="34151" y="1028"/>
                  <a:pt x="33916" y="582"/>
                  <a:pt x="33540" y="300"/>
                </a:cubicBezTo>
                <a:cubicBezTo>
                  <a:pt x="33290" y="112"/>
                  <a:pt x="32987" y="8"/>
                  <a:pt x="32674" y="8"/>
                </a:cubicBezTo>
                <a:cubicBezTo>
                  <a:pt x="32518" y="8"/>
                  <a:pt x="32359" y="34"/>
                  <a:pt x="32202" y="89"/>
                </a:cubicBezTo>
                <a:lnTo>
                  <a:pt x="25302" y="2248"/>
                </a:lnTo>
                <a:cubicBezTo>
                  <a:pt x="25255" y="2272"/>
                  <a:pt x="25208" y="2272"/>
                  <a:pt x="25161" y="2295"/>
                </a:cubicBezTo>
                <a:cubicBezTo>
                  <a:pt x="25114" y="2272"/>
                  <a:pt x="25067" y="2272"/>
                  <a:pt x="25020" y="2248"/>
                </a:cubicBezTo>
                <a:lnTo>
                  <a:pt x="18120" y="89"/>
                </a:lnTo>
                <a:cubicBezTo>
                  <a:pt x="17779" y="30"/>
                  <a:pt x="17433" y="1"/>
                  <a:pt x="170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4" name="Google Shape;994;gf50d674c0d_0_5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8775" y="1529900"/>
            <a:ext cx="6832824" cy="324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f50d674c0d_0_0"/>
          <p:cNvSpPr txBox="1"/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" sz="4080">
                <a:solidFill>
                  <a:srgbClr val="21212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Test team</a:t>
            </a:r>
            <a:endParaRPr/>
          </a:p>
        </p:txBody>
      </p:sp>
      <p:sp>
        <p:nvSpPr>
          <p:cNvPr id="135" name="Google Shape;135;gf50d674c0d_0_0"/>
          <p:cNvSpPr/>
          <p:nvPr/>
        </p:nvSpPr>
        <p:spPr>
          <a:xfrm>
            <a:off x="468825" y="1675385"/>
            <a:ext cx="2802300" cy="9105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f50d674c0d_0_0"/>
          <p:cNvSpPr/>
          <p:nvPr/>
        </p:nvSpPr>
        <p:spPr>
          <a:xfrm>
            <a:off x="468825" y="2800062"/>
            <a:ext cx="2802300" cy="9105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f50d674c0d_0_0"/>
          <p:cNvSpPr/>
          <p:nvPr/>
        </p:nvSpPr>
        <p:spPr>
          <a:xfrm>
            <a:off x="2759224" y="1624419"/>
            <a:ext cx="1012200" cy="1012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f50d674c0d_0_0"/>
          <p:cNvSpPr/>
          <p:nvPr/>
        </p:nvSpPr>
        <p:spPr>
          <a:xfrm>
            <a:off x="2759224" y="2749102"/>
            <a:ext cx="1012200" cy="1012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f50d674c0d_0_0"/>
          <p:cNvSpPr txBox="1"/>
          <p:nvPr/>
        </p:nvSpPr>
        <p:spPr>
          <a:xfrm>
            <a:off x="658700" y="1999136"/>
            <a:ext cx="20520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Ilya Dyuzhev - Coordinated the testing group</a:t>
            </a:r>
            <a:endParaRPr b="1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gf50d674c0d_0_0"/>
          <p:cNvSpPr txBox="1"/>
          <p:nvPr/>
        </p:nvSpPr>
        <p:spPr>
          <a:xfrm>
            <a:off x="658675" y="1697445"/>
            <a:ext cx="19782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Team Lead</a:t>
            </a:r>
            <a:endParaRPr b="1" i="0" sz="16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1" name="Google Shape;141;gf50d674c0d_0_0"/>
          <p:cNvSpPr txBox="1"/>
          <p:nvPr/>
        </p:nvSpPr>
        <p:spPr>
          <a:xfrm>
            <a:off x="2917827" y="1738412"/>
            <a:ext cx="695100" cy="78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b="1" i="0" sz="50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2" name="Google Shape;142;gf50d674c0d_0_0"/>
          <p:cNvSpPr txBox="1"/>
          <p:nvPr/>
        </p:nvSpPr>
        <p:spPr>
          <a:xfrm>
            <a:off x="2917827" y="2863096"/>
            <a:ext cx="695100" cy="78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b="1" i="0" sz="50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3" name="Google Shape;143;gf50d674c0d_0_0"/>
          <p:cNvSpPr txBox="1"/>
          <p:nvPr/>
        </p:nvSpPr>
        <p:spPr>
          <a:xfrm>
            <a:off x="658675" y="3122621"/>
            <a:ext cx="20520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Ilona Viktorchyk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gf50d674c0d_0_0"/>
          <p:cNvSpPr txBox="1"/>
          <p:nvPr/>
        </p:nvSpPr>
        <p:spPr>
          <a:xfrm>
            <a:off x="658725" y="2811793"/>
            <a:ext cx="20520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Testing Engineers</a:t>
            </a:r>
            <a:endParaRPr b="1" i="0" sz="16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45" name="Google Shape;145;gf50d674c0d_0_0"/>
          <p:cNvCxnSpPr/>
          <p:nvPr/>
        </p:nvCxnSpPr>
        <p:spPr>
          <a:xfrm>
            <a:off x="3771536" y="2130569"/>
            <a:ext cx="1136100" cy="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6" name="Google Shape;146;gf50d674c0d_0_0"/>
          <p:cNvCxnSpPr/>
          <p:nvPr/>
        </p:nvCxnSpPr>
        <p:spPr>
          <a:xfrm>
            <a:off x="3771536" y="3255253"/>
            <a:ext cx="13410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7" name="Google Shape;147;gf50d674c0d_0_0"/>
          <p:cNvSpPr/>
          <p:nvPr/>
        </p:nvSpPr>
        <p:spPr>
          <a:xfrm flipH="1">
            <a:off x="5884511" y="1675385"/>
            <a:ext cx="2802300" cy="9105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gf50d674c0d_0_0"/>
          <p:cNvSpPr/>
          <p:nvPr/>
        </p:nvSpPr>
        <p:spPr>
          <a:xfrm flipH="1">
            <a:off x="5884511" y="2800062"/>
            <a:ext cx="2802300" cy="9105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gf50d674c0d_0_0"/>
          <p:cNvSpPr/>
          <p:nvPr/>
        </p:nvSpPr>
        <p:spPr>
          <a:xfrm flipH="1">
            <a:off x="5384212" y="1624419"/>
            <a:ext cx="1012200" cy="1012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gf50d674c0d_0_0"/>
          <p:cNvSpPr/>
          <p:nvPr/>
        </p:nvSpPr>
        <p:spPr>
          <a:xfrm flipH="1">
            <a:off x="5384212" y="2749102"/>
            <a:ext cx="1012200" cy="1012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gf50d674c0d_0_0"/>
          <p:cNvSpPr txBox="1"/>
          <p:nvPr/>
        </p:nvSpPr>
        <p:spPr>
          <a:xfrm flipH="1">
            <a:off x="6444961" y="1999136"/>
            <a:ext cx="20520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Ekaterina Drabskaya</a:t>
            </a: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gf50d674c0d_0_0"/>
          <p:cNvSpPr txBox="1"/>
          <p:nvPr/>
        </p:nvSpPr>
        <p:spPr>
          <a:xfrm flipH="1">
            <a:off x="6575875" y="1697444"/>
            <a:ext cx="19782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Testing Engineers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3" name="Google Shape;153;gf50d674c0d_0_0"/>
          <p:cNvSpPr txBox="1"/>
          <p:nvPr/>
        </p:nvSpPr>
        <p:spPr>
          <a:xfrm flipH="1">
            <a:off x="5542709" y="1738412"/>
            <a:ext cx="695100" cy="78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b="1" i="0" sz="50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4" name="Google Shape;154;gf50d674c0d_0_0"/>
          <p:cNvSpPr txBox="1"/>
          <p:nvPr/>
        </p:nvSpPr>
        <p:spPr>
          <a:xfrm flipH="1">
            <a:off x="5542709" y="2863096"/>
            <a:ext cx="695100" cy="78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b="1" i="0" sz="50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5" name="Google Shape;155;gf50d674c0d_0_0"/>
          <p:cNvSpPr txBox="1"/>
          <p:nvPr/>
        </p:nvSpPr>
        <p:spPr>
          <a:xfrm flipH="1">
            <a:off x="6444961" y="3122621"/>
            <a:ext cx="20520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gf50d674c0d_0_0"/>
          <p:cNvSpPr txBox="1"/>
          <p:nvPr/>
        </p:nvSpPr>
        <p:spPr>
          <a:xfrm flipH="1">
            <a:off x="6518700" y="2811799"/>
            <a:ext cx="19782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Testing Engineers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Irina Milushkina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57" name="Google Shape;157;gf50d674c0d_0_0"/>
          <p:cNvCxnSpPr/>
          <p:nvPr/>
        </p:nvCxnSpPr>
        <p:spPr>
          <a:xfrm rot="10800000">
            <a:off x="4248000" y="2130569"/>
            <a:ext cx="1136100" cy="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" name="Google Shape;158;gf50d674c0d_0_0"/>
          <p:cNvCxnSpPr/>
          <p:nvPr/>
        </p:nvCxnSpPr>
        <p:spPr>
          <a:xfrm rot="10800000">
            <a:off x="4043100" y="3255253"/>
            <a:ext cx="13410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59" name="Google Shape;159;gf50d674c0d_0_0"/>
          <p:cNvGrpSpPr/>
          <p:nvPr/>
        </p:nvGrpSpPr>
        <p:grpSpPr>
          <a:xfrm>
            <a:off x="3950923" y="1138103"/>
            <a:ext cx="1253794" cy="3275452"/>
            <a:chOff x="6129525" y="1092100"/>
            <a:chExt cx="1306852" cy="3414062"/>
          </a:xfrm>
        </p:grpSpPr>
        <p:sp>
          <p:nvSpPr>
            <p:cNvPr id="160" name="Google Shape;160;gf50d674c0d_0_0"/>
            <p:cNvSpPr/>
            <p:nvPr/>
          </p:nvSpPr>
          <p:spPr>
            <a:xfrm>
              <a:off x="6129525" y="1112243"/>
              <a:ext cx="1260383" cy="3393920"/>
            </a:xfrm>
            <a:custGeom>
              <a:rect b="b" l="l" r="r" t="t"/>
              <a:pathLst>
                <a:path extrusionOk="0" h="96043" w="35667">
                  <a:moveTo>
                    <a:pt x="35404" y="12569"/>
                  </a:moveTo>
                  <a:lnTo>
                    <a:pt x="33618" y="12295"/>
                  </a:lnTo>
                  <a:lnTo>
                    <a:pt x="34231" y="11922"/>
                  </a:lnTo>
                  <a:lnTo>
                    <a:pt x="35667" y="2860"/>
                  </a:lnTo>
                  <a:lnTo>
                    <a:pt x="17642" y="0"/>
                  </a:lnTo>
                  <a:lnTo>
                    <a:pt x="16206" y="9073"/>
                  </a:lnTo>
                  <a:lnTo>
                    <a:pt x="16655" y="9610"/>
                  </a:lnTo>
                  <a:lnTo>
                    <a:pt x="14891" y="9325"/>
                  </a:lnTo>
                  <a:lnTo>
                    <a:pt x="13248" y="19691"/>
                  </a:lnTo>
                  <a:lnTo>
                    <a:pt x="13401" y="19823"/>
                  </a:lnTo>
                  <a:lnTo>
                    <a:pt x="13028" y="19768"/>
                  </a:lnTo>
                  <a:lnTo>
                    <a:pt x="11418" y="29903"/>
                  </a:lnTo>
                  <a:lnTo>
                    <a:pt x="11922" y="30331"/>
                  </a:lnTo>
                  <a:lnTo>
                    <a:pt x="11155" y="30199"/>
                  </a:lnTo>
                  <a:lnTo>
                    <a:pt x="9434" y="41091"/>
                  </a:lnTo>
                  <a:lnTo>
                    <a:pt x="9643" y="41234"/>
                  </a:lnTo>
                  <a:lnTo>
                    <a:pt x="9084" y="41146"/>
                  </a:lnTo>
                  <a:lnTo>
                    <a:pt x="7363" y="51961"/>
                  </a:lnTo>
                  <a:lnTo>
                    <a:pt x="7407" y="52005"/>
                  </a:lnTo>
                  <a:lnTo>
                    <a:pt x="7013" y="51939"/>
                  </a:lnTo>
                  <a:lnTo>
                    <a:pt x="5238" y="63181"/>
                  </a:lnTo>
                  <a:lnTo>
                    <a:pt x="4876" y="63127"/>
                  </a:lnTo>
                  <a:lnTo>
                    <a:pt x="2750" y="76561"/>
                  </a:lnTo>
                  <a:lnTo>
                    <a:pt x="2498" y="76517"/>
                  </a:lnTo>
                  <a:lnTo>
                    <a:pt x="0" y="92252"/>
                  </a:lnTo>
                  <a:lnTo>
                    <a:pt x="23931" y="96043"/>
                  </a:lnTo>
                  <a:lnTo>
                    <a:pt x="26430" y="80308"/>
                  </a:lnTo>
                  <a:lnTo>
                    <a:pt x="26167" y="80264"/>
                  </a:lnTo>
                  <a:lnTo>
                    <a:pt x="28292" y="66841"/>
                  </a:lnTo>
                  <a:lnTo>
                    <a:pt x="27942" y="66786"/>
                  </a:lnTo>
                  <a:lnTo>
                    <a:pt x="29717" y="55533"/>
                  </a:lnTo>
                  <a:lnTo>
                    <a:pt x="29333" y="55478"/>
                  </a:lnTo>
                  <a:lnTo>
                    <a:pt x="29377" y="55456"/>
                  </a:lnTo>
                  <a:lnTo>
                    <a:pt x="31097" y="44641"/>
                  </a:lnTo>
                  <a:lnTo>
                    <a:pt x="30582" y="44554"/>
                  </a:lnTo>
                  <a:lnTo>
                    <a:pt x="30780" y="44466"/>
                  </a:lnTo>
                  <a:lnTo>
                    <a:pt x="32500" y="33585"/>
                  </a:lnTo>
                  <a:lnTo>
                    <a:pt x="31821" y="33476"/>
                  </a:lnTo>
                  <a:lnTo>
                    <a:pt x="32347" y="33213"/>
                  </a:lnTo>
                  <a:lnTo>
                    <a:pt x="33946" y="23077"/>
                  </a:lnTo>
                  <a:lnTo>
                    <a:pt x="33574" y="23022"/>
                  </a:lnTo>
                  <a:lnTo>
                    <a:pt x="33760" y="2293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gf50d674c0d_0_0"/>
            <p:cNvSpPr/>
            <p:nvPr/>
          </p:nvSpPr>
          <p:spPr>
            <a:xfrm>
              <a:off x="6213524" y="1167617"/>
              <a:ext cx="1102424" cy="3325400"/>
            </a:xfrm>
            <a:custGeom>
              <a:rect b="b" l="l" r="r" t="t"/>
              <a:pathLst>
                <a:path extrusionOk="0" h="94104" w="31197">
                  <a:moveTo>
                    <a:pt x="17818" y="8131"/>
                  </a:moveTo>
                  <a:lnTo>
                    <a:pt x="15692" y="7802"/>
                  </a:lnTo>
                  <a:lnTo>
                    <a:pt x="16777" y="954"/>
                  </a:lnTo>
                  <a:cubicBezTo>
                    <a:pt x="16886" y="373"/>
                    <a:pt x="17423" y="0"/>
                    <a:pt x="18004" y="88"/>
                  </a:cubicBezTo>
                  <a:cubicBezTo>
                    <a:pt x="18574" y="176"/>
                    <a:pt x="18968" y="713"/>
                    <a:pt x="18902" y="1282"/>
                  </a:cubicBezTo>
                  <a:close/>
                  <a:moveTo>
                    <a:pt x="22968" y="1929"/>
                  </a:moveTo>
                  <a:cubicBezTo>
                    <a:pt x="23033" y="1348"/>
                    <a:pt x="22639" y="822"/>
                    <a:pt x="22069" y="734"/>
                  </a:cubicBezTo>
                  <a:cubicBezTo>
                    <a:pt x="21488" y="647"/>
                    <a:pt x="20952" y="1019"/>
                    <a:pt x="20842" y="1589"/>
                  </a:cubicBezTo>
                  <a:lnTo>
                    <a:pt x="19757" y="8438"/>
                  </a:lnTo>
                  <a:lnTo>
                    <a:pt x="21872" y="8777"/>
                  </a:lnTo>
                  <a:close/>
                  <a:moveTo>
                    <a:pt x="27022" y="2575"/>
                  </a:moveTo>
                  <a:cubicBezTo>
                    <a:pt x="27110" y="1984"/>
                    <a:pt x="26715" y="1436"/>
                    <a:pt x="26123" y="1348"/>
                  </a:cubicBezTo>
                  <a:cubicBezTo>
                    <a:pt x="25543" y="1249"/>
                    <a:pt x="24995" y="1655"/>
                    <a:pt x="24896" y="2236"/>
                  </a:cubicBezTo>
                  <a:lnTo>
                    <a:pt x="23811" y="9084"/>
                  </a:lnTo>
                  <a:lnTo>
                    <a:pt x="25937" y="9413"/>
                  </a:lnTo>
                  <a:close/>
                  <a:moveTo>
                    <a:pt x="31076" y="3211"/>
                  </a:moveTo>
                  <a:cubicBezTo>
                    <a:pt x="31164" y="2630"/>
                    <a:pt x="30769" y="2082"/>
                    <a:pt x="30178" y="1984"/>
                  </a:cubicBezTo>
                  <a:cubicBezTo>
                    <a:pt x="29586" y="1896"/>
                    <a:pt x="29038" y="2301"/>
                    <a:pt x="28951" y="2893"/>
                  </a:cubicBezTo>
                  <a:lnTo>
                    <a:pt x="27866" y="9731"/>
                  </a:lnTo>
                  <a:lnTo>
                    <a:pt x="29991" y="10059"/>
                  </a:lnTo>
                  <a:close/>
                  <a:moveTo>
                    <a:pt x="17401" y="11122"/>
                  </a:moveTo>
                  <a:lnTo>
                    <a:pt x="16163" y="18957"/>
                  </a:lnTo>
                  <a:lnTo>
                    <a:pt x="18574" y="19340"/>
                  </a:lnTo>
                  <a:lnTo>
                    <a:pt x="19812" y="11506"/>
                  </a:lnTo>
                  <a:cubicBezTo>
                    <a:pt x="19911" y="10837"/>
                    <a:pt x="19461" y="10213"/>
                    <a:pt x="18793" y="10103"/>
                  </a:cubicBezTo>
                  <a:cubicBezTo>
                    <a:pt x="18125" y="10005"/>
                    <a:pt x="17500" y="10454"/>
                    <a:pt x="17401" y="11122"/>
                  </a:cubicBezTo>
                  <a:close/>
                  <a:moveTo>
                    <a:pt x="27340" y="12700"/>
                  </a:moveTo>
                  <a:cubicBezTo>
                    <a:pt x="27449" y="12032"/>
                    <a:pt x="27000" y="11407"/>
                    <a:pt x="26332" y="11298"/>
                  </a:cubicBezTo>
                  <a:cubicBezTo>
                    <a:pt x="25663" y="11199"/>
                    <a:pt x="25039" y="11648"/>
                    <a:pt x="24929" y="12317"/>
                  </a:cubicBezTo>
                  <a:lnTo>
                    <a:pt x="23691" y="20151"/>
                  </a:lnTo>
                  <a:lnTo>
                    <a:pt x="26102" y="20524"/>
                  </a:lnTo>
                  <a:close/>
                  <a:moveTo>
                    <a:pt x="21171" y="11725"/>
                  </a:moveTo>
                  <a:lnTo>
                    <a:pt x="19932" y="19549"/>
                  </a:lnTo>
                  <a:lnTo>
                    <a:pt x="22343" y="19932"/>
                  </a:lnTo>
                  <a:lnTo>
                    <a:pt x="23592" y="12097"/>
                  </a:lnTo>
                  <a:cubicBezTo>
                    <a:pt x="23691" y="11440"/>
                    <a:pt x="23242" y="10815"/>
                    <a:pt x="22573" y="10706"/>
                  </a:cubicBezTo>
                  <a:cubicBezTo>
                    <a:pt x="21905" y="10596"/>
                    <a:pt x="21280" y="11056"/>
                    <a:pt x="21171" y="11725"/>
                  </a:cubicBezTo>
                  <a:close/>
                  <a:moveTo>
                    <a:pt x="16054" y="10914"/>
                  </a:moveTo>
                  <a:cubicBezTo>
                    <a:pt x="16163" y="10246"/>
                    <a:pt x="15703" y="9621"/>
                    <a:pt x="15034" y="9511"/>
                  </a:cubicBezTo>
                  <a:lnTo>
                    <a:pt x="15034" y="9511"/>
                  </a:lnTo>
                  <a:cubicBezTo>
                    <a:pt x="14366" y="9402"/>
                    <a:pt x="13742" y="9862"/>
                    <a:pt x="13643" y="10530"/>
                  </a:cubicBezTo>
                  <a:lnTo>
                    <a:pt x="12405" y="18365"/>
                  </a:lnTo>
                  <a:lnTo>
                    <a:pt x="14815" y="18738"/>
                  </a:lnTo>
                  <a:close/>
                  <a:moveTo>
                    <a:pt x="30090" y="11900"/>
                  </a:moveTo>
                  <a:cubicBezTo>
                    <a:pt x="29422" y="11791"/>
                    <a:pt x="28797" y="12251"/>
                    <a:pt x="28688" y="12919"/>
                  </a:cubicBezTo>
                  <a:lnTo>
                    <a:pt x="27449" y="20743"/>
                  </a:lnTo>
                  <a:lnTo>
                    <a:pt x="29860" y="21126"/>
                  </a:lnTo>
                  <a:lnTo>
                    <a:pt x="31098" y="13303"/>
                  </a:lnTo>
                  <a:cubicBezTo>
                    <a:pt x="31197" y="12634"/>
                    <a:pt x="30748" y="12010"/>
                    <a:pt x="30090" y="11900"/>
                  </a:cubicBezTo>
                  <a:close/>
                  <a:moveTo>
                    <a:pt x="28578" y="22430"/>
                  </a:moveTo>
                  <a:lnTo>
                    <a:pt x="28578" y="22430"/>
                  </a:lnTo>
                  <a:cubicBezTo>
                    <a:pt x="27899" y="22321"/>
                    <a:pt x="27263" y="22781"/>
                    <a:pt x="27153" y="23460"/>
                  </a:cubicBezTo>
                  <a:lnTo>
                    <a:pt x="25959" y="31010"/>
                  </a:lnTo>
                  <a:lnTo>
                    <a:pt x="28425" y="31405"/>
                  </a:lnTo>
                  <a:lnTo>
                    <a:pt x="29608" y="23844"/>
                  </a:lnTo>
                  <a:cubicBezTo>
                    <a:pt x="29718" y="23165"/>
                    <a:pt x="29257" y="22529"/>
                    <a:pt x="28578" y="22430"/>
                  </a:cubicBezTo>
                  <a:close/>
                  <a:moveTo>
                    <a:pt x="14257" y="21422"/>
                  </a:moveTo>
                  <a:cubicBezTo>
                    <a:pt x="14366" y="20743"/>
                    <a:pt x="13906" y="20096"/>
                    <a:pt x="13226" y="19998"/>
                  </a:cubicBezTo>
                  <a:lnTo>
                    <a:pt x="13226" y="19998"/>
                  </a:lnTo>
                  <a:cubicBezTo>
                    <a:pt x="12547" y="19888"/>
                    <a:pt x="11901" y="20348"/>
                    <a:pt x="11791" y="21028"/>
                  </a:cubicBezTo>
                  <a:lnTo>
                    <a:pt x="10597" y="28578"/>
                  </a:lnTo>
                  <a:lnTo>
                    <a:pt x="13062" y="28972"/>
                  </a:lnTo>
                  <a:close/>
                  <a:moveTo>
                    <a:pt x="17062" y="20600"/>
                  </a:moveTo>
                  <a:lnTo>
                    <a:pt x="17062" y="20600"/>
                  </a:lnTo>
                  <a:cubicBezTo>
                    <a:pt x="16382" y="20491"/>
                    <a:pt x="15747" y="20951"/>
                    <a:pt x="15637" y="21630"/>
                  </a:cubicBezTo>
                  <a:lnTo>
                    <a:pt x="14432" y="29191"/>
                  </a:lnTo>
                  <a:lnTo>
                    <a:pt x="16897" y="29575"/>
                  </a:lnTo>
                  <a:lnTo>
                    <a:pt x="18092" y="22025"/>
                  </a:lnTo>
                  <a:cubicBezTo>
                    <a:pt x="18201" y="21346"/>
                    <a:pt x="17741" y="20710"/>
                    <a:pt x="17062" y="20600"/>
                  </a:cubicBezTo>
                  <a:close/>
                  <a:moveTo>
                    <a:pt x="21938" y="22628"/>
                  </a:moveTo>
                  <a:cubicBezTo>
                    <a:pt x="22047" y="21948"/>
                    <a:pt x="21576" y="21313"/>
                    <a:pt x="20897" y="21203"/>
                  </a:cubicBezTo>
                  <a:lnTo>
                    <a:pt x="20897" y="21203"/>
                  </a:lnTo>
                  <a:cubicBezTo>
                    <a:pt x="20217" y="21094"/>
                    <a:pt x="19582" y="21554"/>
                    <a:pt x="19472" y="22244"/>
                  </a:cubicBezTo>
                  <a:lnTo>
                    <a:pt x="18278" y="29794"/>
                  </a:lnTo>
                  <a:lnTo>
                    <a:pt x="20743" y="30188"/>
                  </a:lnTo>
                  <a:close/>
                  <a:moveTo>
                    <a:pt x="22113" y="30396"/>
                  </a:moveTo>
                  <a:lnTo>
                    <a:pt x="24578" y="30791"/>
                  </a:lnTo>
                  <a:lnTo>
                    <a:pt x="25784" y="23230"/>
                  </a:lnTo>
                  <a:cubicBezTo>
                    <a:pt x="25882" y="22562"/>
                    <a:pt x="25422" y="21915"/>
                    <a:pt x="24743" y="21817"/>
                  </a:cubicBezTo>
                  <a:lnTo>
                    <a:pt x="24743" y="21817"/>
                  </a:lnTo>
                  <a:cubicBezTo>
                    <a:pt x="24063" y="21707"/>
                    <a:pt x="23428" y="22167"/>
                    <a:pt x="23318" y="22847"/>
                  </a:cubicBezTo>
                  <a:close/>
                  <a:moveTo>
                    <a:pt x="13862" y="32139"/>
                  </a:moveTo>
                  <a:lnTo>
                    <a:pt x="12558" y="40390"/>
                  </a:lnTo>
                  <a:lnTo>
                    <a:pt x="15067" y="40784"/>
                  </a:lnTo>
                  <a:lnTo>
                    <a:pt x="16371" y="32544"/>
                  </a:lnTo>
                  <a:cubicBezTo>
                    <a:pt x="16492" y="31843"/>
                    <a:pt x="16021" y="31174"/>
                    <a:pt x="15319" y="31065"/>
                  </a:cubicBezTo>
                  <a:cubicBezTo>
                    <a:pt x="14618" y="30955"/>
                    <a:pt x="13961" y="31437"/>
                    <a:pt x="13862" y="32139"/>
                  </a:cubicBezTo>
                  <a:close/>
                  <a:moveTo>
                    <a:pt x="27066" y="32939"/>
                  </a:moveTo>
                  <a:cubicBezTo>
                    <a:pt x="26376" y="32829"/>
                    <a:pt x="25729" y="33300"/>
                    <a:pt x="25619" y="34001"/>
                  </a:cubicBezTo>
                  <a:lnTo>
                    <a:pt x="24316" y="42242"/>
                  </a:lnTo>
                  <a:lnTo>
                    <a:pt x="26825" y="42647"/>
                  </a:lnTo>
                  <a:lnTo>
                    <a:pt x="28129" y="34396"/>
                  </a:lnTo>
                  <a:cubicBezTo>
                    <a:pt x="28227" y="33706"/>
                    <a:pt x="27756" y="33059"/>
                    <a:pt x="27077" y="32950"/>
                  </a:cubicBezTo>
                  <a:close/>
                  <a:moveTo>
                    <a:pt x="12459" y="31931"/>
                  </a:moveTo>
                  <a:cubicBezTo>
                    <a:pt x="12613" y="31218"/>
                    <a:pt x="12131" y="30517"/>
                    <a:pt x="11419" y="30407"/>
                  </a:cubicBezTo>
                  <a:cubicBezTo>
                    <a:pt x="10695" y="30287"/>
                    <a:pt x="10027" y="30802"/>
                    <a:pt x="9950" y="31525"/>
                  </a:cubicBezTo>
                  <a:lnTo>
                    <a:pt x="8646" y="39765"/>
                  </a:lnTo>
                  <a:lnTo>
                    <a:pt x="11156" y="40171"/>
                  </a:lnTo>
                  <a:close/>
                  <a:moveTo>
                    <a:pt x="17785" y="32763"/>
                  </a:moveTo>
                  <a:lnTo>
                    <a:pt x="16470" y="41014"/>
                  </a:lnTo>
                  <a:lnTo>
                    <a:pt x="18979" y="41409"/>
                  </a:lnTo>
                  <a:lnTo>
                    <a:pt x="20294" y="33158"/>
                  </a:lnTo>
                  <a:cubicBezTo>
                    <a:pt x="20404" y="32467"/>
                    <a:pt x="19922" y="31810"/>
                    <a:pt x="19231" y="31700"/>
                  </a:cubicBezTo>
                  <a:cubicBezTo>
                    <a:pt x="18541" y="31591"/>
                    <a:pt x="17894" y="32062"/>
                    <a:pt x="17785" y="32763"/>
                  </a:cubicBezTo>
                  <a:close/>
                  <a:moveTo>
                    <a:pt x="24206" y="33782"/>
                  </a:moveTo>
                  <a:cubicBezTo>
                    <a:pt x="24316" y="33092"/>
                    <a:pt x="23833" y="32446"/>
                    <a:pt x="23143" y="32336"/>
                  </a:cubicBezTo>
                  <a:cubicBezTo>
                    <a:pt x="22464" y="32226"/>
                    <a:pt x="21806" y="32698"/>
                    <a:pt x="21697" y="33388"/>
                  </a:cubicBezTo>
                  <a:lnTo>
                    <a:pt x="20393" y="41639"/>
                  </a:lnTo>
                  <a:lnTo>
                    <a:pt x="22902" y="42033"/>
                  </a:lnTo>
                  <a:close/>
                  <a:moveTo>
                    <a:pt x="11944" y="43206"/>
                  </a:moveTo>
                  <a:lnTo>
                    <a:pt x="10662" y="51303"/>
                  </a:lnTo>
                  <a:lnTo>
                    <a:pt x="13248" y="51709"/>
                  </a:lnTo>
                  <a:lnTo>
                    <a:pt x="14530" y="43611"/>
                  </a:lnTo>
                  <a:cubicBezTo>
                    <a:pt x="14629" y="42910"/>
                    <a:pt x="14147" y="42252"/>
                    <a:pt x="13446" y="42143"/>
                  </a:cubicBezTo>
                  <a:cubicBezTo>
                    <a:pt x="12733" y="42022"/>
                    <a:pt x="12076" y="42505"/>
                    <a:pt x="11944" y="43206"/>
                  </a:cubicBezTo>
                  <a:close/>
                  <a:moveTo>
                    <a:pt x="18585" y="44258"/>
                  </a:moveTo>
                  <a:cubicBezTo>
                    <a:pt x="18705" y="43535"/>
                    <a:pt x="18223" y="42844"/>
                    <a:pt x="17489" y="42724"/>
                  </a:cubicBezTo>
                  <a:cubicBezTo>
                    <a:pt x="16766" y="42614"/>
                    <a:pt x="16086" y="43118"/>
                    <a:pt x="15988" y="43841"/>
                  </a:cubicBezTo>
                  <a:lnTo>
                    <a:pt x="14706" y="51939"/>
                  </a:lnTo>
                  <a:lnTo>
                    <a:pt x="17292" y="52355"/>
                  </a:lnTo>
                  <a:close/>
                  <a:moveTo>
                    <a:pt x="22617" y="44893"/>
                  </a:moveTo>
                  <a:cubicBezTo>
                    <a:pt x="22727" y="44181"/>
                    <a:pt x="22245" y="43502"/>
                    <a:pt x="21532" y="43392"/>
                  </a:cubicBezTo>
                  <a:cubicBezTo>
                    <a:pt x="20809" y="43282"/>
                    <a:pt x="20141" y="43765"/>
                    <a:pt x="20031" y="44477"/>
                  </a:cubicBezTo>
                  <a:lnTo>
                    <a:pt x="18749" y="52574"/>
                  </a:lnTo>
                  <a:lnTo>
                    <a:pt x="21335" y="52991"/>
                  </a:lnTo>
                  <a:close/>
                  <a:moveTo>
                    <a:pt x="10498" y="42965"/>
                  </a:moveTo>
                  <a:cubicBezTo>
                    <a:pt x="10597" y="42263"/>
                    <a:pt x="10115" y="41606"/>
                    <a:pt x="9402" y="41496"/>
                  </a:cubicBezTo>
                  <a:cubicBezTo>
                    <a:pt x="8701" y="41376"/>
                    <a:pt x="8033" y="41858"/>
                    <a:pt x="7912" y="42559"/>
                  </a:cubicBezTo>
                  <a:lnTo>
                    <a:pt x="6630" y="50657"/>
                  </a:lnTo>
                  <a:lnTo>
                    <a:pt x="9216" y="51062"/>
                  </a:lnTo>
                  <a:close/>
                  <a:moveTo>
                    <a:pt x="25565" y="44028"/>
                  </a:moveTo>
                  <a:cubicBezTo>
                    <a:pt x="24852" y="43918"/>
                    <a:pt x="24173" y="44400"/>
                    <a:pt x="24063" y="45123"/>
                  </a:cubicBezTo>
                  <a:lnTo>
                    <a:pt x="22781" y="53221"/>
                  </a:lnTo>
                  <a:lnTo>
                    <a:pt x="25367" y="53626"/>
                  </a:lnTo>
                  <a:lnTo>
                    <a:pt x="26649" y="45529"/>
                  </a:lnTo>
                  <a:cubicBezTo>
                    <a:pt x="26770" y="44817"/>
                    <a:pt x="26277" y="44137"/>
                    <a:pt x="25565" y="44028"/>
                  </a:cubicBezTo>
                  <a:close/>
                  <a:moveTo>
                    <a:pt x="24096" y="54963"/>
                  </a:moveTo>
                  <a:cubicBezTo>
                    <a:pt x="23351" y="54843"/>
                    <a:pt x="22661" y="55347"/>
                    <a:pt x="22551" y="56081"/>
                  </a:cubicBezTo>
                  <a:lnTo>
                    <a:pt x="21204" y="64529"/>
                  </a:lnTo>
                  <a:lnTo>
                    <a:pt x="23877" y="64945"/>
                  </a:lnTo>
                  <a:lnTo>
                    <a:pt x="25214" y="56508"/>
                  </a:lnTo>
                  <a:cubicBezTo>
                    <a:pt x="25335" y="55763"/>
                    <a:pt x="24831" y="55073"/>
                    <a:pt x="24085" y="54963"/>
                  </a:cubicBezTo>
                  <a:close/>
                  <a:moveTo>
                    <a:pt x="8559" y="53867"/>
                  </a:moveTo>
                  <a:cubicBezTo>
                    <a:pt x="8668" y="53122"/>
                    <a:pt x="8164" y="52432"/>
                    <a:pt x="7430" y="52311"/>
                  </a:cubicBezTo>
                  <a:cubicBezTo>
                    <a:pt x="6685" y="52202"/>
                    <a:pt x="5995" y="52706"/>
                    <a:pt x="5885" y="53440"/>
                  </a:cubicBezTo>
                  <a:lnTo>
                    <a:pt x="4548" y="61888"/>
                  </a:lnTo>
                  <a:lnTo>
                    <a:pt x="7211" y="62305"/>
                  </a:lnTo>
                  <a:close/>
                  <a:moveTo>
                    <a:pt x="15758" y="53637"/>
                  </a:moveTo>
                  <a:cubicBezTo>
                    <a:pt x="15024" y="53517"/>
                    <a:pt x="14333" y="54021"/>
                    <a:pt x="14213" y="54755"/>
                  </a:cubicBezTo>
                  <a:lnTo>
                    <a:pt x="12876" y="63203"/>
                  </a:lnTo>
                  <a:lnTo>
                    <a:pt x="15549" y="63620"/>
                  </a:lnTo>
                  <a:lnTo>
                    <a:pt x="16886" y="55182"/>
                  </a:lnTo>
                  <a:cubicBezTo>
                    <a:pt x="17007" y="54448"/>
                    <a:pt x="16503" y="53747"/>
                    <a:pt x="15758" y="53637"/>
                  </a:cubicBezTo>
                  <a:close/>
                  <a:moveTo>
                    <a:pt x="21050" y="55840"/>
                  </a:moveTo>
                  <a:cubicBezTo>
                    <a:pt x="21182" y="55095"/>
                    <a:pt x="20678" y="54382"/>
                    <a:pt x="19922" y="54262"/>
                  </a:cubicBezTo>
                  <a:cubicBezTo>
                    <a:pt x="19176" y="54141"/>
                    <a:pt x="18475" y="54667"/>
                    <a:pt x="18377" y="55423"/>
                  </a:cubicBezTo>
                  <a:lnTo>
                    <a:pt x="17040" y="63861"/>
                  </a:lnTo>
                  <a:lnTo>
                    <a:pt x="19713" y="64288"/>
                  </a:lnTo>
                  <a:close/>
                  <a:moveTo>
                    <a:pt x="10049" y="54098"/>
                  </a:moveTo>
                  <a:lnTo>
                    <a:pt x="8723" y="62546"/>
                  </a:lnTo>
                  <a:lnTo>
                    <a:pt x="11386" y="62973"/>
                  </a:lnTo>
                  <a:lnTo>
                    <a:pt x="12722" y="54525"/>
                  </a:lnTo>
                  <a:cubicBezTo>
                    <a:pt x="12854" y="53780"/>
                    <a:pt x="12350" y="53068"/>
                    <a:pt x="11605" y="52947"/>
                  </a:cubicBezTo>
                  <a:cubicBezTo>
                    <a:pt x="10849" y="52826"/>
                    <a:pt x="10147" y="53352"/>
                    <a:pt x="10049" y="54098"/>
                  </a:cubicBezTo>
                  <a:close/>
                  <a:moveTo>
                    <a:pt x="8076" y="65406"/>
                  </a:moveTo>
                  <a:lnTo>
                    <a:pt x="6389" y="76133"/>
                  </a:lnTo>
                  <a:lnTo>
                    <a:pt x="9139" y="76582"/>
                  </a:lnTo>
                  <a:lnTo>
                    <a:pt x="10838" y="65844"/>
                  </a:lnTo>
                  <a:cubicBezTo>
                    <a:pt x="10958" y="65088"/>
                    <a:pt x="10432" y="64376"/>
                    <a:pt x="9676" y="64255"/>
                  </a:cubicBezTo>
                  <a:cubicBezTo>
                    <a:pt x="8909" y="64135"/>
                    <a:pt x="8197" y="64650"/>
                    <a:pt x="8076" y="65417"/>
                  </a:cubicBezTo>
                  <a:close/>
                  <a:moveTo>
                    <a:pt x="15133" y="66523"/>
                  </a:moveTo>
                  <a:cubicBezTo>
                    <a:pt x="15254" y="65767"/>
                    <a:pt x="14728" y="65044"/>
                    <a:pt x="13972" y="64924"/>
                  </a:cubicBezTo>
                  <a:cubicBezTo>
                    <a:pt x="13216" y="64803"/>
                    <a:pt x="12492" y="65329"/>
                    <a:pt x="12383" y="66085"/>
                  </a:cubicBezTo>
                  <a:lnTo>
                    <a:pt x="10673" y="76812"/>
                  </a:lnTo>
                  <a:lnTo>
                    <a:pt x="13435" y="77251"/>
                  </a:lnTo>
                  <a:close/>
                  <a:moveTo>
                    <a:pt x="6542" y="65165"/>
                  </a:moveTo>
                  <a:cubicBezTo>
                    <a:pt x="6696" y="64387"/>
                    <a:pt x="6170" y="63631"/>
                    <a:pt x="5392" y="63510"/>
                  </a:cubicBezTo>
                  <a:cubicBezTo>
                    <a:pt x="4603" y="63379"/>
                    <a:pt x="3880" y="63937"/>
                    <a:pt x="3792" y="64726"/>
                  </a:cubicBezTo>
                  <a:lnTo>
                    <a:pt x="2083" y="75454"/>
                  </a:lnTo>
                  <a:lnTo>
                    <a:pt x="4844" y="75892"/>
                  </a:lnTo>
                  <a:close/>
                  <a:moveTo>
                    <a:pt x="22562" y="66293"/>
                  </a:moveTo>
                  <a:lnTo>
                    <a:pt x="22562" y="66293"/>
                  </a:lnTo>
                  <a:cubicBezTo>
                    <a:pt x="21806" y="66173"/>
                    <a:pt x="21094" y="66688"/>
                    <a:pt x="20973" y="67444"/>
                  </a:cubicBezTo>
                  <a:lnTo>
                    <a:pt x="19264" y="78171"/>
                  </a:lnTo>
                  <a:lnTo>
                    <a:pt x="22014" y="78610"/>
                  </a:lnTo>
                  <a:lnTo>
                    <a:pt x="23713" y="67882"/>
                  </a:lnTo>
                  <a:cubicBezTo>
                    <a:pt x="23833" y="67126"/>
                    <a:pt x="23318" y="66414"/>
                    <a:pt x="22562" y="66293"/>
                  </a:cubicBezTo>
                  <a:close/>
                  <a:moveTo>
                    <a:pt x="19428" y="67203"/>
                  </a:moveTo>
                  <a:cubicBezTo>
                    <a:pt x="19549" y="66447"/>
                    <a:pt x="19023" y="65734"/>
                    <a:pt x="18267" y="65614"/>
                  </a:cubicBezTo>
                  <a:cubicBezTo>
                    <a:pt x="17511" y="65482"/>
                    <a:pt x="16799" y="66008"/>
                    <a:pt x="16678" y="66764"/>
                  </a:cubicBezTo>
                  <a:lnTo>
                    <a:pt x="14969" y="77492"/>
                  </a:lnTo>
                  <a:lnTo>
                    <a:pt x="17730" y="77930"/>
                  </a:lnTo>
                  <a:close/>
                  <a:moveTo>
                    <a:pt x="11846" y="78390"/>
                  </a:moveTo>
                  <a:cubicBezTo>
                    <a:pt x="10443" y="78171"/>
                    <a:pt x="9128" y="79125"/>
                    <a:pt x="8909" y="80527"/>
                  </a:cubicBezTo>
                  <a:lnTo>
                    <a:pt x="7057" y="92186"/>
                  </a:lnTo>
                  <a:lnTo>
                    <a:pt x="12131" y="92986"/>
                  </a:lnTo>
                  <a:lnTo>
                    <a:pt x="13972" y="81327"/>
                  </a:lnTo>
                  <a:cubicBezTo>
                    <a:pt x="14191" y="79924"/>
                    <a:pt x="13237" y="78610"/>
                    <a:pt x="11835" y="78390"/>
                  </a:cubicBezTo>
                  <a:close/>
                  <a:moveTo>
                    <a:pt x="4789" y="77273"/>
                  </a:moveTo>
                  <a:cubicBezTo>
                    <a:pt x="3387" y="77054"/>
                    <a:pt x="2072" y="78007"/>
                    <a:pt x="1853" y="79409"/>
                  </a:cubicBezTo>
                  <a:lnTo>
                    <a:pt x="1" y="91068"/>
                  </a:lnTo>
                  <a:lnTo>
                    <a:pt x="5074" y="91868"/>
                  </a:lnTo>
                  <a:lnTo>
                    <a:pt x="6926" y="80209"/>
                  </a:lnTo>
                  <a:cubicBezTo>
                    <a:pt x="7145" y="78807"/>
                    <a:pt x="6192" y="77492"/>
                    <a:pt x="4789" y="77273"/>
                  </a:cubicBezTo>
                  <a:close/>
                  <a:moveTo>
                    <a:pt x="18902" y="79508"/>
                  </a:moveTo>
                  <a:lnTo>
                    <a:pt x="18902" y="79508"/>
                  </a:lnTo>
                  <a:cubicBezTo>
                    <a:pt x="17489" y="79278"/>
                    <a:pt x="16174" y="80242"/>
                    <a:pt x="15955" y="81645"/>
                  </a:cubicBezTo>
                  <a:lnTo>
                    <a:pt x="14114" y="93304"/>
                  </a:lnTo>
                  <a:lnTo>
                    <a:pt x="19176" y="94103"/>
                  </a:lnTo>
                  <a:lnTo>
                    <a:pt x="21028" y="82445"/>
                  </a:lnTo>
                  <a:cubicBezTo>
                    <a:pt x="21247" y="81042"/>
                    <a:pt x="20294" y="79727"/>
                    <a:pt x="18892" y="795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gf50d674c0d_0_0"/>
            <p:cNvSpPr/>
            <p:nvPr/>
          </p:nvSpPr>
          <p:spPr>
            <a:xfrm>
              <a:off x="6160870" y="1092100"/>
              <a:ext cx="1275507" cy="2898700"/>
            </a:xfrm>
            <a:custGeom>
              <a:rect b="b" l="l" r="r" t="t"/>
              <a:pathLst>
                <a:path extrusionOk="0" h="82029" w="36095">
                  <a:moveTo>
                    <a:pt x="16218" y="1228"/>
                  </a:moveTo>
                  <a:cubicBezTo>
                    <a:pt x="15538" y="1118"/>
                    <a:pt x="15593" y="132"/>
                    <a:pt x="16272" y="99"/>
                  </a:cubicBezTo>
                  <a:cubicBezTo>
                    <a:pt x="16382" y="99"/>
                    <a:pt x="19034" y="1"/>
                    <a:pt x="25915" y="1085"/>
                  </a:cubicBezTo>
                  <a:cubicBezTo>
                    <a:pt x="32785" y="2181"/>
                    <a:pt x="35273" y="3091"/>
                    <a:pt x="35382" y="3134"/>
                  </a:cubicBezTo>
                  <a:cubicBezTo>
                    <a:pt x="36095" y="3386"/>
                    <a:pt x="35689" y="4460"/>
                    <a:pt x="34988" y="4186"/>
                  </a:cubicBezTo>
                  <a:cubicBezTo>
                    <a:pt x="34955" y="4175"/>
                    <a:pt x="32468" y="3266"/>
                    <a:pt x="25740" y="2203"/>
                  </a:cubicBezTo>
                  <a:cubicBezTo>
                    <a:pt x="18968" y="1129"/>
                    <a:pt x="16349" y="1228"/>
                    <a:pt x="16327" y="1228"/>
                  </a:cubicBezTo>
                  <a:cubicBezTo>
                    <a:pt x="16283" y="1228"/>
                    <a:pt x="16251" y="1228"/>
                    <a:pt x="16218" y="1228"/>
                  </a:cubicBezTo>
                  <a:close/>
                  <a:moveTo>
                    <a:pt x="13522" y="10651"/>
                  </a:moveTo>
                  <a:cubicBezTo>
                    <a:pt x="13544" y="10651"/>
                    <a:pt x="16524" y="10531"/>
                    <a:pt x="24228" y="11758"/>
                  </a:cubicBezTo>
                  <a:cubicBezTo>
                    <a:pt x="31887" y="12963"/>
                    <a:pt x="34714" y="14004"/>
                    <a:pt x="34747" y="14004"/>
                  </a:cubicBezTo>
                  <a:cubicBezTo>
                    <a:pt x="35547" y="14311"/>
                    <a:pt x="35996" y="13106"/>
                    <a:pt x="35196" y="12810"/>
                  </a:cubicBezTo>
                  <a:cubicBezTo>
                    <a:pt x="35076" y="12766"/>
                    <a:pt x="32249" y="11725"/>
                    <a:pt x="24425" y="10476"/>
                  </a:cubicBezTo>
                  <a:cubicBezTo>
                    <a:pt x="16601" y="9227"/>
                    <a:pt x="13588" y="9347"/>
                    <a:pt x="13467" y="9358"/>
                  </a:cubicBezTo>
                  <a:cubicBezTo>
                    <a:pt x="12689" y="9391"/>
                    <a:pt x="12624" y="10509"/>
                    <a:pt x="13391" y="10629"/>
                  </a:cubicBezTo>
                  <a:cubicBezTo>
                    <a:pt x="13434" y="10640"/>
                    <a:pt x="13478" y="10651"/>
                    <a:pt x="13522" y="10651"/>
                  </a:cubicBezTo>
                  <a:close/>
                  <a:moveTo>
                    <a:pt x="9764" y="31558"/>
                  </a:moveTo>
                  <a:cubicBezTo>
                    <a:pt x="9797" y="31558"/>
                    <a:pt x="12898" y="31438"/>
                    <a:pt x="20907" y="32709"/>
                  </a:cubicBezTo>
                  <a:cubicBezTo>
                    <a:pt x="28874" y="33969"/>
                    <a:pt x="31821" y="35043"/>
                    <a:pt x="31854" y="35054"/>
                  </a:cubicBezTo>
                  <a:cubicBezTo>
                    <a:pt x="32676" y="35350"/>
                    <a:pt x="33136" y="34122"/>
                    <a:pt x="32314" y="33805"/>
                  </a:cubicBezTo>
                  <a:cubicBezTo>
                    <a:pt x="32194" y="33761"/>
                    <a:pt x="29257" y="32676"/>
                    <a:pt x="21116" y="31383"/>
                  </a:cubicBezTo>
                  <a:cubicBezTo>
                    <a:pt x="12974" y="30101"/>
                    <a:pt x="9840" y="30210"/>
                    <a:pt x="9709" y="30232"/>
                  </a:cubicBezTo>
                  <a:cubicBezTo>
                    <a:pt x="8898" y="30254"/>
                    <a:pt x="8832" y="31438"/>
                    <a:pt x="9632" y="31558"/>
                  </a:cubicBezTo>
                  <a:cubicBezTo>
                    <a:pt x="9676" y="31558"/>
                    <a:pt x="9720" y="31558"/>
                    <a:pt x="9764" y="31558"/>
                  </a:cubicBezTo>
                  <a:close/>
                  <a:moveTo>
                    <a:pt x="7671" y="42527"/>
                  </a:moveTo>
                  <a:cubicBezTo>
                    <a:pt x="7704" y="42527"/>
                    <a:pt x="10903" y="42406"/>
                    <a:pt x="19154" y="43710"/>
                  </a:cubicBezTo>
                  <a:cubicBezTo>
                    <a:pt x="27383" y="45014"/>
                    <a:pt x="30419" y="46121"/>
                    <a:pt x="30451" y="46132"/>
                  </a:cubicBezTo>
                  <a:cubicBezTo>
                    <a:pt x="30802" y="46263"/>
                    <a:pt x="31208" y="46088"/>
                    <a:pt x="31339" y="45726"/>
                  </a:cubicBezTo>
                  <a:cubicBezTo>
                    <a:pt x="31471" y="45376"/>
                    <a:pt x="31284" y="44970"/>
                    <a:pt x="30934" y="44839"/>
                  </a:cubicBezTo>
                  <a:cubicBezTo>
                    <a:pt x="30813" y="44795"/>
                    <a:pt x="27767" y="43677"/>
                    <a:pt x="19373" y="42351"/>
                  </a:cubicBezTo>
                  <a:cubicBezTo>
                    <a:pt x="10980" y="41026"/>
                    <a:pt x="7748" y="41146"/>
                    <a:pt x="7616" y="41146"/>
                  </a:cubicBezTo>
                  <a:cubicBezTo>
                    <a:pt x="6707" y="41091"/>
                    <a:pt x="6619" y="42461"/>
                    <a:pt x="7539" y="42516"/>
                  </a:cubicBezTo>
                  <a:cubicBezTo>
                    <a:pt x="7583" y="42527"/>
                    <a:pt x="7627" y="42527"/>
                    <a:pt x="7671" y="42527"/>
                  </a:cubicBezTo>
                  <a:close/>
                  <a:moveTo>
                    <a:pt x="5600" y="53342"/>
                  </a:moveTo>
                  <a:cubicBezTo>
                    <a:pt x="5633" y="53342"/>
                    <a:pt x="8920" y="53221"/>
                    <a:pt x="17445" y="54569"/>
                  </a:cubicBezTo>
                  <a:cubicBezTo>
                    <a:pt x="25915" y="55906"/>
                    <a:pt x="29049" y="57056"/>
                    <a:pt x="29082" y="57067"/>
                  </a:cubicBezTo>
                  <a:cubicBezTo>
                    <a:pt x="29454" y="57199"/>
                    <a:pt x="29860" y="57013"/>
                    <a:pt x="30002" y="56651"/>
                  </a:cubicBezTo>
                  <a:cubicBezTo>
                    <a:pt x="30134" y="56278"/>
                    <a:pt x="29947" y="55873"/>
                    <a:pt x="29586" y="55731"/>
                  </a:cubicBezTo>
                  <a:cubicBezTo>
                    <a:pt x="29454" y="55687"/>
                    <a:pt x="26321" y="54536"/>
                    <a:pt x="17664" y="53166"/>
                  </a:cubicBezTo>
                  <a:cubicBezTo>
                    <a:pt x="9008" y="51786"/>
                    <a:pt x="5677" y="51917"/>
                    <a:pt x="5534" y="51928"/>
                  </a:cubicBezTo>
                  <a:cubicBezTo>
                    <a:pt x="4679" y="51972"/>
                    <a:pt x="4614" y="53210"/>
                    <a:pt x="5457" y="53342"/>
                  </a:cubicBezTo>
                  <a:cubicBezTo>
                    <a:pt x="5501" y="53342"/>
                    <a:pt x="5545" y="53342"/>
                    <a:pt x="5600" y="53342"/>
                  </a:cubicBezTo>
                  <a:close/>
                  <a:moveTo>
                    <a:pt x="3441" y="64551"/>
                  </a:moveTo>
                  <a:cubicBezTo>
                    <a:pt x="3474" y="64551"/>
                    <a:pt x="6871" y="64431"/>
                    <a:pt x="15659" y="65822"/>
                  </a:cubicBezTo>
                  <a:cubicBezTo>
                    <a:pt x="24403" y="67203"/>
                    <a:pt x="27635" y="68386"/>
                    <a:pt x="27668" y="68397"/>
                  </a:cubicBezTo>
                  <a:cubicBezTo>
                    <a:pt x="28534" y="68638"/>
                    <a:pt x="28994" y="67411"/>
                    <a:pt x="28183" y="67028"/>
                  </a:cubicBezTo>
                  <a:cubicBezTo>
                    <a:pt x="28041" y="66973"/>
                    <a:pt x="24819" y="65790"/>
                    <a:pt x="15889" y="64376"/>
                  </a:cubicBezTo>
                  <a:cubicBezTo>
                    <a:pt x="6959" y="62962"/>
                    <a:pt x="3518" y="63094"/>
                    <a:pt x="3375" y="63094"/>
                  </a:cubicBezTo>
                  <a:cubicBezTo>
                    <a:pt x="2499" y="63138"/>
                    <a:pt x="2422" y="64420"/>
                    <a:pt x="3299" y="64551"/>
                  </a:cubicBezTo>
                  <a:cubicBezTo>
                    <a:pt x="3343" y="64562"/>
                    <a:pt x="3397" y="64562"/>
                    <a:pt x="3441" y="64551"/>
                  </a:cubicBezTo>
                  <a:close/>
                  <a:moveTo>
                    <a:pt x="1042" y="77963"/>
                  </a:moveTo>
                  <a:cubicBezTo>
                    <a:pt x="1074" y="77963"/>
                    <a:pt x="4548" y="77832"/>
                    <a:pt x="13533" y="79256"/>
                  </a:cubicBezTo>
                  <a:cubicBezTo>
                    <a:pt x="22463" y="80670"/>
                    <a:pt x="25773" y="81875"/>
                    <a:pt x="25806" y="81886"/>
                  </a:cubicBezTo>
                  <a:cubicBezTo>
                    <a:pt x="26189" y="82029"/>
                    <a:pt x="26627" y="81831"/>
                    <a:pt x="26770" y="81448"/>
                  </a:cubicBezTo>
                  <a:cubicBezTo>
                    <a:pt x="26912" y="81053"/>
                    <a:pt x="26715" y="80626"/>
                    <a:pt x="26331" y="80484"/>
                  </a:cubicBezTo>
                  <a:cubicBezTo>
                    <a:pt x="26189" y="80429"/>
                    <a:pt x="22891" y="79223"/>
                    <a:pt x="13763" y="77777"/>
                  </a:cubicBezTo>
                  <a:cubicBezTo>
                    <a:pt x="4636" y="76331"/>
                    <a:pt x="1118" y="76462"/>
                    <a:pt x="976" y="76462"/>
                  </a:cubicBezTo>
                  <a:cubicBezTo>
                    <a:pt x="77" y="76506"/>
                    <a:pt x="1" y="77821"/>
                    <a:pt x="899" y="77952"/>
                  </a:cubicBezTo>
                  <a:cubicBezTo>
                    <a:pt x="943" y="77963"/>
                    <a:pt x="998" y="77963"/>
                    <a:pt x="1042" y="77963"/>
                  </a:cubicBezTo>
                  <a:close/>
                  <a:moveTo>
                    <a:pt x="11648" y="21105"/>
                  </a:moveTo>
                  <a:cubicBezTo>
                    <a:pt x="11681" y="21105"/>
                    <a:pt x="14716" y="20984"/>
                    <a:pt x="22562" y="22233"/>
                  </a:cubicBezTo>
                  <a:cubicBezTo>
                    <a:pt x="30375" y="23461"/>
                    <a:pt x="33268" y="24524"/>
                    <a:pt x="33289" y="24534"/>
                  </a:cubicBezTo>
                  <a:cubicBezTo>
                    <a:pt x="34111" y="24841"/>
                    <a:pt x="34572" y="23603"/>
                    <a:pt x="33750" y="23296"/>
                  </a:cubicBezTo>
                  <a:cubicBezTo>
                    <a:pt x="33629" y="23252"/>
                    <a:pt x="30747" y="22201"/>
                    <a:pt x="22770" y="20929"/>
                  </a:cubicBezTo>
                  <a:cubicBezTo>
                    <a:pt x="14793" y="19669"/>
                    <a:pt x="11714" y="19790"/>
                    <a:pt x="11594" y="19790"/>
                  </a:cubicBezTo>
                  <a:cubicBezTo>
                    <a:pt x="10805" y="19834"/>
                    <a:pt x="10739" y="20973"/>
                    <a:pt x="11517" y="21094"/>
                  </a:cubicBezTo>
                  <a:cubicBezTo>
                    <a:pt x="11561" y="21105"/>
                    <a:pt x="11605" y="21105"/>
                    <a:pt x="11648" y="21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gf50d674c0d_0_0"/>
            <p:cNvSpPr/>
            <p:nvPr/>
          </p:nvSpPr>
          <p:spPr>
            <a:xfrm>
              <a:off x="6274731" y="1167617"/>
              <a:ext cx="1041608" cy="2939727"/>
            </a:xfrm>
            <a:custGeom>
              <a:rect b="b" l="l" r="r" t="t"/>
              <a:pathLst>
                <a:path extrusionOk="0" h="83190" w="29476">
                  <a:moveTo>
                    <a:pt x="17170" y="1293"/>
                  </a:moveTo>
                  <a:lnTo>
                    <a:pt x="17105" y="1688"/>
                  </a:lnTo>
                  <a:cubicBezTo>
                    <a:pt x="17181" y="1107"/>
                    <a:pt x="16787" y="581"/>
                    <a:pt x="16206" y="482"/>
                  </a:cubicBezTo>
                  <a:cubicBezTo>
                    <a:pt x="15636" y="395"/>
                    <a:pt x="15089" y="778"/>
                    <a:pt x="14979" y="1348"/>
                  </a:cubicBezTo>
                  <a:lnTo>
                    <a:pt x="15045" y="954"/>
                  </a:lnTo>
                  <a:cubicBezTo>
                    <a:pt x="15154" y="384"/>
                    <a:pt x="15691" y="0"/>
                    <a:pt x="16272" y="99"/>
                  </a:cubicBezTo>
                  <a:cubicBezTo>
                    <a:pt x="16842" y="187"/>
                    <a:pt x="17236" y="713"/>
                    <a:pt x="17170" y="1293"/>
                  </a:cubicBezTo>
                  <a:close/>
                  <a:moveTo>
                    <a:pt x="20326" y="702"/>
                  </a:moveTo>
                  <a:cubicBezTo>
                    <a:pt x="19746" y="614"/>
                    <a:pt x="19187" y="1008"/>
                    <a:pt x="19099" y="1600"/>
                  </a:cubicBezTo>
                  <a:lnTo>
                    <a:pt x="19033" y="1995"/>
                  </a:lnTo>
                  <a:cubicBezTo>
                    <a:pt x="19110" y="1392"/>
                    <a:pt x="19669" y="976"/>
                    <a:pt x="20271" y="1063"/>
                  </a:cubicBezTo>
                  <a:cubicBezTo>
                    <a:pt x="20863" y="1162"/>
                    <a:pt x="21269" y="1732"/>
                    <a:pt x="21159" y="2323"/>
                  </a:cubicBezTo>
                  <a:lnTo>
                    <a:pt x="21236" y="1929"/>
                  </a:lnTo>
                  <a:cubicBezTo>
                    <a:pt x="21323" y="1337"/>
                    <a:pt x="20918" y="789"/>
                    <a:pt x="20326" y="702"/>
                  </a:cubicBezTo>
                  <a:close/>
                  <a:moveTo>
                    <a:pt x="28446" y="1995"/>
                  </a:moveTo>
                  <a:cubicBezTo>
                    <a:pt x="27865" y="1896"/>
                    <a:pt x="27306" y="2290"/>
                    <a:pt x="27219" y="2882"/>
                  </a:cubicBezTo>
                  <a:lnTo>
                    <a:pt x="27153" y="3277"/>
                  </a:lnTo>
                  <a:cubicBezTo>
                    <a:pt x="27262" y="2707"/>
                    <a:pt x="27799" y="2323"/>
                    <a:pt x="28380" y="2411"/>
                  </a:cubicBezTo>
                  <a:cubicBezTo>
                    <a:pt x="28950" y="2510"/>
                    <a:pt x="29344" y="3036"/>
                    <a:pt x="29279" y="3616"/>
                  </a:cubicBezTo>
                  <a:lnTo>
                    <a:pt x="29333" y="3222"/>
                  </a:lnTo>
                  <a:cubicBezTo>
                    <a:pt x="29432" y="2630"/>
                    <a:pt x="29027" y="2082"/>
                    <a:pt x="28446" y="1995"/>
                  </a:cubicBezTo>
                  <a:close/>
                  <a:moveTo>
                    <a:pt x="24391" y="1348"/>
                  </a:moveTo>
                  <a:cubicBezTo>
                    <a:pt x="23800" y="1249"/>
                    <a:pt x="23252" y="1655"/>
                    <a:pt x="23153" y="2247"/>
                  </a:cubicBezTo>
                  <a:lnTo>
                    <a:pt x="23099" y="2630"/>
                  </a:lnTo>
                  <a:cubicBezTo>
                    <a:pt x="23175" y="2038"/>
                    <a:pt x="23734" y="1611"/>
                    <a:pt x="24326" y="1710"/>
                  </a:cubicBezTo>
                  <a:cubicBezTo>
                    <a:pt x="24928" y="1808"/>
                    <a:pt x="25323" y="2378"/>
                    <a:pt x="25213" y="2970"/>
                  </a:cubicBezTo>
                  <a:lnTo>
                    <a:pt x="25279" y="2575"/>
                  </a:lnTo>
                  <a:cubicBezTo>
                    <a:pt x="25367" y="1995"/>
                    <a:pt x="24972" y="1447"/>
                    <a:pt x="24391" y="1348"/>
                  </a:cubicBezTo>
                  <a:close/>
                  <a:moveTo>
                    <a:pt x="13292" y="9511"/>
                  </a:moveTo>
                  <a:cubicBezTo>
                    <a:pt x="12623" y="9413"/>
                    <a:pt x="11999" y="9862"/>
                    <a:pt x="11900" y="10530"/>
                  </a:cubicBezTo>
                  <a:lnTo>
                    <a:pt x="11823" y="10980"/>
                  </a:lnTo>
                  <a:cubicBezTo>
                    <a:pt x="11933" y="10311"/>
                    <a:pt x="12557" y="9851"/>
                    <a:pt x="13226" y="9961"/>
                  </a:cubicBezTo>
                  <a:cubicBezTo>
                    <a:pt x="13894" y="10059"/>
                    <a:pt x="14354" y="10695"/>
                    <a:pt x="14245" y="11352"/>
                  </a:cubicBezTo>
                  <a:lnTo>
                    <a:pt x="14322" y="10914"/>
                  </a:lnTo>
                  <a:cubicBezTo>
                    <a:pt x="14420" y="10246"/>
                    <a:pt x="13960" y="9621"/>
                    <a:pt x="13302" y="9511"/>
                  </a:cubicBezTo>
                  <a:close/>
                  <a:moveTo>
                    <a:pt x="20830" y="10706"/>
                  </a:moveTo>
                  <a:cubicBezTo>
                    <a:pt x="20162" y="10607"/>
                    <a:pt x="19537" y="11056"/>
                    <a:pt x="19428" y="11725"/>
                  </a:cubicBezTo>
                  <a:lnTo>
                    <a:pt x="19362" y="12163"/>
                  </a:lnTo>
                  <a:cubicBezTo>
                    <a:pt x="19472" y="11495"/>
                    <a:pt x="20096" y="11045"/>
                    <a:pt x="20765" y="11155"/>
                  </a:cubicBezTo>
                  <a:cubicBezTo>
                    <a:pt x="21433" y="11254"/>
                    <a:pt x="21882" y="11878"/>
                    <a:pt x="21784" y="12547"/>
                  </a:cubicBezTo>
                  <a:lnTo>
                    <a:pt x="21849" y="12108"/>
                  </a:lnTo>
                  <a:cubicBezTo>
                    <a:pt x="21959" y="11440"/>
                    <a:pt x="21499" y="10815"/>
                    <a:pt x="20830" y="10706"/>
                  </a:cubicBezTo>
                  <a:close/>
                  <a:moveTo>
                    <a:pt x="17061" y="10114"/>
                  </a:moveTo>
                  <a:cubicBezTo>
                    <a:pt x="16393" y="10005"/>
                    <a:pt x="15768" y="10465"/>
                    <a:pt x="15669" y="11122"/>
                  </a:cubicBezTo>
                  <a:lnTo>
                    <a:pt x="15593" y="11571"/>
                  </a:lnTo>
                  <a:cubicBezTo>
                    <a:pt x="15702" y="10903"/>
                    <a:pt x="16327" y="10454"/>
                    <a:pt x="16995" y="10552"/>
                  </a:cubicBezTo>
                  <a:cubicBezTo>
                    <a:pt x="17664" y="10662"/>
                    <a:pt x="18113" y="11287"/>
                    <a:pt x="18014" y="11955"/>
                  </a:cubicBezTo>
                  <a:lnTo>
                    <a:pt x="18080" y="11506"/>
                  </a:lnTo>
                  <a:cubicBezTo>
                    <a:pt x="18190" y="10837"/>
                    <a:pt x="17729" y="10213"/>
                    <a:pt x="17061" y="10114"/>
                  </a:cubicBezTo>
                  <a:close/>
                  <a:moveTo>
                    <a:pt x="28358" y="11900"/>
                  </a:moveTo>
                  <a:cubicBezTo>
                    <a:pt x="27690" y="11791"/>
                    <a:pt x="27065" y="12251"/>
                    <a:pt x="26956" y="12919"/>
                  </a:cubicBezTo>
                  <a:lnTo>
                    <a:pt x="26890" y="13358"/>
                  </a:lnTo>
                  <a:cubicBezTo>
                    <a:pt x="26988" y="12689"/>
                    <a:pt x="27613" y="12240"/>
                    <a:pt x="28281" y="12349"/>
                  </a:cubicBezTo>
                  <a:cubicBezTo>
                    <a:pt x="28950" y="12448"/>
                    <a:pt x="29399" y="13073"/>
                    <a:pt x="29300" y="13741"/>
                  </a:cubicBezTo>
                  <a:lnTo>
                    <a:pt x="29366" y="13303"/>
                  </a:lnTo>
                  <a:cubicBezTo>
                    <a:pt x="29476" y="12634"/>
                    <a:pt x="29016" y="12010"/>
                    <a:pt x="28358" y="11900"/>
                  </a:cubicBezTo>
                  <a:close/>
                  <a:moveTo>
                    <a:pt x="24589" y="11308"/>
                  </a:moveTo>
                  <a:cubicBezTo>
                    <a:pt x="23920" y="11199"/>
                    <a:pt x="23296" y="11648"/>
                    <a:pt x="23197" y="12317"/>
                  </a:cubicBezTo>
                  <a:lnTo>
                    <a:pt x="23120" y="12766"/>
                  </a:lnTo>
                  <a:cubicBezTo>
                    <a:pt x="23230" y="12097"/>
                    <a:pt x="23855" y="11648"/>
                    <a:pt x="24523" y="11747"/>
                  </a:cubicBezTo>
                  <a:cubicBezTo>
                    <a:pt x="25180" y="11856"/>
                    <a:pt x="25641" y="12481"/>
                    <a:pt x="25531" y="13149"/>
                  </a:cubicBezTo>
                  <a:lnTo>
                    <a:pt x="25608" y="12700"/>
                  </a:lnTo>
                  <a:cubicBezTo>
                    <a:pt x="25706" y="12032"/>
                    <a:pt x="25257" y="11407"/>
                    <a:pt x="24589" y="11308"/>
                  </a:cubicBezTo>
                  <a:close/>
                  <a:moveTo>
                    <a:pt x="11484" y="19998"/>
                  </a:moveTo>
                  <a:cubicBezTo>
                    <a:pt x="10804" y="19888"/>
                    <a:pt x="10169" y="20348"/>
                    <a:pt x="10059" y="21028"/>
                  </a:cubicBezTo>
                  <a:lnTo>
                    <a:pt x="9993" y="21477"/>
                  </a:lnTo>
                  <a:cubicBezTo>
                    <a:pt x="10092" y="20798"/>
                    <a:pt x="10738" y="20337"/>
                    <a:pt x="11418" y="20447"/>
                  </a:cubicBezTo>
                  <a:cubicBezTo>
                    <a:pt x="12097" y="20557"/>
                    <a:pt x="12557" y="21192"/>
                    <a:pt x="12459" y="21872"/>
                  </a:cubicBezTo>
                  <a:lnTo>
                    <a:pt x="12525" y="21422"/>
                  </a:lnTo>
                  <a:cubicBezTo>
                    <a:pt x="12634" y="20732"/>
                    <a:pt x="12163" y="20096"/>
                    <a:pt x="11484" y="19998"/>
                  </a:cubicBezTo>
                  <a:close/>
                  <a:moveTo>
                    <a:pt x="19165" y="21214"/>
                  </a:moveTo>
                  <a:cubicBezTo>
                    <a:pt x="18485" y="21104"/>
                    <a:pt x="17839" y="21565"/>
                    <a:pt x="17740" y="22244"/>
                  </a:cubicBezTo>
                  <a:lnTo>
                    <a:pt x="17664" y="22693"/>
                  </a:lnTo>
                  <a:cubicBezTo>
                    <a:pt x="17773" y="22014"/>
                    <a:pt x="18409" y="21554"/>
                    <a:pt x="19088" y="21663"/>
                  </a:cubicBezTo>
                  <a:cubicBezTo>
                    <a:pt x="19778" y="21762"/>
                    <a:pt x="20239" y="22408"/>
                    <a:pt x="20129" y="23088"/>
                  </a:cubicBezTo>
                  <a:lnTo>
                    <a:pt x="20206" y="22639"/>
                  </a:lnTo>
                  <a:cubicBezTo>
                    <a:pt x="20315" y="21948"/>
                    <a:pt x="19844" y="21313"/>
                    <a:pt x="19165" y="21214"/>
                  </a:cubicBezTo>
                  <a:close/>
                  <a:moveTo>
                    <a:pt x="15330" y="20600"/>
                  </a:moveTo>
                  <a:cubicBezTo>
                    <a:pt x="14650" y="20491"/>
                    <a:pt x="14004" y="20951"/>
                    <a:pt x="13905" y="21641"/>
                  </a:cubicBezTo>
                  <a:lnTo>
                    <a:pt x="13828" y="22091"/>
                  </a:lnTo>
                  <a:cubicBezTo>
                    <a:pt x="13938" y="21411"/>
                    <a:pt x="14574" y="20940"/>
                    <a:pt x="15253" y="21050"/>
                  </a:cubicBezTo>
                  <a:cubicBezTo>
                    <a:pt x="15943" y="21159"/>
                    <a:pt x="16403" y="21795"/>
                    <a:pt x="16294" y="22474"/>
                  </a:cubicBezTo>
                  <a:lnTo>
                    <a:pt x="16371" y="22025"/>
                  </a:lnTo>
                  <a:cubicBezTo>
                    <a:pt x="16469" y="21346"/>
                    <a:pt x="16009" y="20699"/>
                    <a:pt x="15330" y="20600"/>
                  </a:cubicBezTo>
                  <a:close/>
                  <a:moveTo>
                    <a:pt x="26846" y="22430"/>
                  </a:moveTo>
                  <a:cubicBezTo>
                    <a:pt x="26167" y="22321"/>
                    <a:pt x="25531" y="22781"/>
                    <a:pt x="25421" y="23460"/>
                  </a:cubicBezTo>
                  <a:lnTo>
                    <a:pt x="25345" y="23910"/>
                  </a:lnTo>
                  <a:cubicBezTo>
                    <a:pt x="25454" y="23230"/>
                    <a:pt x="26090" y="22770"/>
                    <a:pt x="26780" y="22880"/>
                  </a:cubicBezTo>
                  <a:cubicBezTo>
                    <a:pt x="27460" y="22978"/>
                    <a:pt x="27920" y="23625"/>
                    <a:pt x="27810" y="24304"/>
                  </a:cubicBezTo>
                  <a:lnTo>
                    <a:pt x="27887" y="23855"/>
                  </a:lnTo>
                  <a:cubicBezTo>
                    <a:pt x="27997" y="23165"/>
                    <a:pt x="27525" y="22529"/>
                    <a:pt x="26846" y="22430"/>
                  </a:cubicBezTo>
                  <a:close/>
                  <a:moveTo>
                    <a:pt x="23011" y="21817"/>
                  </a:moveTo>
                  <a:cubicBezTo>
                    <a:pt x="22331" y="21707"/>
                    <a:pt x="21696" y="22167"/>
                    <a:pt x="21586" y="22858"/>
                  </a:cubicBezTo>
                  <a:lnTo>
                    <a:pt x="21510" y="23307"/>
                  </a:lnTo>
                  <a:cubicBezTo>
                    <a:pt x="21619" y="22628"/>
                    <a:pt x="22255" y="22156"/>
                    <a:pt x="22945" y="22266"/>
                  </a:cubicBezTo>
                  <a:cubicBezTo>
                    <a:pt x="23624" y="22376"/>
                    <a:pt x="24085" y="23011"/>
                    <a:pt x="23975" y="23690"/>
                  </a:cubicBezTo>
                  <a:lnTo>
                    <a:pt x="24052" y="23241"/>
                  </a:lnTo>
                  <a:cubicBezTo>
                    <a:pt x="24161" y="22562"/>
                    <a:pt x="23690" y="21915"/>
                    <a:pt x="23000" y="21817"/>
                  </a:cubicBezTo>
                  <a:close/>
                  <a:moveTo>
                    <a:pt x="9676" y="30462"/>
                  </a:moveTo>
                  <a:cubicBezTo>
                    <a:pt x="8985" y="30353"/>
                    <a:pt x="8328" y="30824"/>
                    <a:pt x="8218" y="31525"/>
                  </a:cubicBezTo>
                  <a:lnTo>
                    <a:pt x="8141" y="31985"/>
                  </a:lnTo>
                  <a:cubicBezTo>
                    <a:pt x="8251" y="31295"/>
                    <a:pt x="8909" y="30824"/>
                    <a:pt x="9599" y="30933"/>
                  </a:cubicBezTo>
                  <a:cubicBezTo>
                    <a:pt x="10289" y="31043"/>
                    <a:pt x="10760" y="31689"/>
                    <a:pt x="10651" y="32380"/>
                  </a:cubicBezTo>
                  <a:lnTo>
                    <a:pt x="10727" y="31920"/>
                  </a:lnTo>
                  <a:cubicBezTo>
                    <a:pt x="10837" y="31229"/>
                    <a:pt x="10366" y="30572"/>
                    <a:pt x="9665" y="30462"/>
                  </a:cubicBezTo>
                  <a:close/>
                  <a:moveTo>
                    <a:pt x="17510" y="31711"/>
                  </a:moveTo>
                  <a:cubicBezTo>
                    <a:pt x="16820" y="31591"/>
                    <a:pt x="16162" y="32073"/>
                    <a:pt x="16053" y="32763"/>
                  </a:cubicBezTo>
                  <a:lnTo>
                    <a:pt x="15976" y="33223"/>
                  </a:lnTo>
                  <a:cubicBezTo>
                    <a:pt x="16097" y="32544"/>
                    <a:pt x="16743" y="32073"/>
                    <a:pt x="17433" y="32183"/>
                  </a:cubicBezTo>
                  <a:cubicBezTo>
                    <a:pt x="18124" y="32292"/>
                    <a:pt x="18595" y="32939"/>
                    <a:pt x="18496" y="33618"/>
                  </a:cubicBezTo>
                  <a:lnTo>
                    <a:pt x="18562" y="33158"/>
                  </a:lnTo>
                  <a:cubicBezTo>
                    <a:pt x="18672" y="32467"/>
                    <a:pt x="18200" y="31810"/>
                    <a:pt x="17499" y="31711"/>
                  </a:cubicBezTo>
                  <a:close/>
                  <a:moveTo>
                    <a:pt x="13587" y="31087"/>
                  </a:moveTo>
                  <a:cubicBezTo>
                    <a:pt x="12897" y="30977"/>
                    <a:pt x="12251" y="31448"/>
                    <a:pt x="12141" y="32139"/>
                  </a:cubicBezTo>
                  <a:lnTo>
                    <a:pt x="12053" y="32610"/>
                  </a:lnTo>
                  <a:cubicBezTo>
                    <a:pt x="12163" y="31920"/>
                    <a:pt x="12809" y="31448"/>
                    <a:pt x="13511" y="31558"/>
                  </a:cubicBezTo>
                  <a:cubicBezTo>
                    <a:pt x="14201" y="31668"/>
                    <a:pt x="14672" y="32314"/>
                    <a:pt x="14563" y="33004"/>
                  </a:cubicBezTo>
                  <a:lnTo>
                    <a:pt x="14639" y="32544"/>
                  </a:lnTo>
                  <a:cubicBezTo>
                    <a:pt x="14749" y="31854"/>
                    <a:pt x="14278" y="31196"/>
                    <a:pt x="13587" y="31087"/>
                  </a:cubicBezTo>
                  <a:close/>
                  <a:moveTo>
                    <a:pt x="25345" y="32950"/>
                  </a:moveTo>
                  <a:cubicBezTo>
                    <a:pt x="24644" y="32840"/>
                    <a:pt x="23997" y="33311"/>
                    <a:pt x="23887" y="34001"/>
                  </a:cubicBezTo>
                  <a:lnTo>
                    <a:pt x="23811" y="34462"/>
                  </a:lnTo>
                  <a:cubicBezTo>
                    <a:pt x="23931" y="33782"/>
                    <a:pt x="24578" y="33322"/>
                    <a:pt x="25268" y="33432"/>
                  </a:cubicBezTo>
                  <a:cubicBezTo>
                    <a:pt x="25947" y="33541"/>
                    <a:pt x="26419" y="34177"/>
                    <a:pt x="26320" y="34867"/>
                  </a:cubicBezTo>
                  <a:lnTo>
                    <a:pt x="26397" y="34396"/>
                  </a:lnTo>
                  <a:cubicBezTo>
                    <a:pt x="26506" y="33706"/>
                    <a:pt x="26035" y="33059"/>
                    <a:pt x="25345" y="32950"/>
                  </a:cubicBezTo>
                  <a:close/>
                  <a:moveTo>
                    <a:pt x="21422" y="32325"/>
                  </a:moveTo>
                  <a:cubicBezTo>
                    <a:pt x="20732" y="32215"/>
                    <a:pt x="20074" y="32687"/>
                    <a:pt x="19965" y="33388"/>
                  </a:cubicBezTo>
                  <a:lnTo>
                    <a:pt x="19899" y="33848"/>
                  </a:lnTo>
                  <a:cubicBezTo>
                    <a:pt x="20008" y="33158"/>
                    <a:pt x="20655" y="32676"/>
                    <a:pt x="21345" y="32785"/>
                  </a:cubicBezTo>
                  <a:cubicBezTo>
                    <a:pt x="22047" y="32895"/>
                    <a:pt x="22518" y="33552"/>
                    <a:pt x="22408" y="34243"/>
                  </a:cubicBezTo>
                  <a:lnTo>
                    <a:pt x="22474" y="33782"/>
                  </a:lnTo>
                  <a:cubicBezTo>
                    <a:pt x="22594" y="33081"/>
                    <a:pt x="22112" y="32435"/>
                    <a:pt x="21422" y="32325"/>
                  </a:cubicBezTo>
                  <a:close/>
                  <a:moveTo>
                    <a:pt x="7670" y="41464"/>
                  </a:moveTo>
                  <a:cubicBezTo>
                    <a:pt x="6958" y="41354"/>
                    <a:pt x="6279" y="41836"/>
                    <a:pt x="6169" y="42559"/>
                  </a:cubicBezTo>
                  <a:lnTo>
                    <a:pt x="6092" y="43030"/>
                  </a:lnTo>
                  <a:cubicBezTo>
                    <a:pt x="6213" y="42329"/>
                    <a:pt x="6881" y="41858"/>
                    <a:pt x="7583" y="41968"/>
                  </a:cubicBezTo>
                  <a:cubicBezTo>
                    <a:pt x="8295" y="42077"/>
                    <a:pt x="8777" y="42735"/>
                    <a:pt x="8678" y="43447"/>
                  </a:cubicBezTo>
                  <a:lnTo>
                    <a:pt x="8755" y="42965"/>
                  </a:lnTo>
                  <a:cubicBezTo>
                    <a:pt x="8865" y="42252"/>
                    <a:pt x="8383" y="41584"/>
                    <a:pt x="7670" y="41464"/>
                  </a:cubicBezTo>
                  <a:close/>
                  <a:moveTo>
                    <a:pt x="15757" y="42746"/>
                  </a:moveTo>
                  <a:cubicBezTo>
                    <a:pt x="15034" y="42636"/>
                    <a:pt x="14365" y="43129"/>
                    <a:pt x="14256" y="43841"/>
                  </a:cubicBezTo>
                  <a:lnTo>
                    <a:pt x="14179" y="44323"/>
                  </a:lnTo>
                  <a:cubicBezTo>
                    <a:pt x="14300" y="43611"/>
                    <a:pt x="14968" y="43140"/>
                    <a:pt x="15669" y="43250"/>
                  </a:cubicBezTo>
                  <a:cubicBezTo>
                    <a:pt x="16382" y="43370"/>
                    <a:pt x="16864" y="44017"/>
                    <a:pt x="16765" y="44729"/>
                  </a:cubicBezTo>
                  <a:lnTo>
                    <a:pt x="16853" y="44258"/>
                  </a:lnTo>
                  <a:cubicBezTo>
                    <a:pt x="16962" y="43535"/>
                    <a:pt x="16469" y="42855"/>
                    <a:pt x="15757" y="42746"/>
                  </a:cubicBezTo>
                  <a:close/>
                  <a:moveTo>
                    <a:pt x="11714" y="42110"/>
                  </a:moveTo>
                  <a:cubicBezTo>
                    <a:pt x="10990" y="41990"/>
                    <a:pt x="10322" y="42483"/>
                    <a:pt x="10212" y="43206"/>
                  </a:cubicBezTo>
                  <a:lnTo>
                    <a:pt x="10136" y="43677"/>
                  </a:lnTo>
                  <a:cubicBezTo>
                    <a:pt x="10256" y="42976"/>
                    <a:pt x="10925" y="42505"/>
                    <a:pt x="11626" y="42614"/>
                  </a:cubicBezTo>
                  <a:cubicBezTo>
                    <a:pt x="12338" y="42724"/>
                    <a:pt x="12820" y="43381"/>
                    <a:pt x="12722" y="44093"/>
                  </a:cubicBezTo>
                  <a:lnTo>
                    <a:pt x="12798" y="43611"/>
                  </a:lnTo>
                  <a:cubicBezTo>
                    <a:pt x="12908" y="42899"/>
                    <a:pt x="12426" y="42220"/>
                    <a:pt x="11714" y="42110"/>
                  </a:cubicBezTo>
                  <a:close/>
                  <a:moveTo>
                    <a:pt x="23833" y="44028"/>
                  </a:moveTo>
                  <a:cubicBezTo>
                    <a:pt x="23109" y="43907"/>
                    <a:pt x="22441" y="44400"/>
                    <a:pt x="22331" y="45123"/>
                  </a:cubicBezTo>
                  <a:lnTo>
                    <a:pt x="22255" y="45595"/>
                  </a:lnTo>
                  <a:cubicBezTo>
                    <a:pt x="22375" y="44893"/>
                    <a:pt x="23044" y="44422"/>
                    <a:pt x="23756" y="44532"/>
                  </a:cubicBezTo>
                  <a:cubicBezTo>
                    <a:pt x="24457" y="44641"/>
                    <a:pt x="24939" y="45299"/>
                    <a:pt x="24841" y="46011"/>
                  </a:cubicBezTo>
                  <a:lnTo>
                    <a:pt x="24917" y="45529"/>
                  </a:lnTo>
                  <a:cubicBezTo>
                    <a:pt x="25038" y="44817"/>
                    <a:pt x="24545" y="44137"/>
                    <a:pt x="23833" y="44028"/>
                  </a:cubicBezTo>
                  <a:close/>
                  <a:moveTo>
                    <a:pt x="19789" y="43381"/>
                  </a:moveTo>
                  <a:cubicBezTo>
                    <a:pt x="19077" y="43272"/>
                    <a:pt x="18398" y="43765"/>
                    <a:pt x="18288" y="44477"/>
                  </a:cubicBezTo>
                  <a:lnTo>
                    <a:pt x="18211" y="44959"/>
                  </a:lnTo>
                  <a:cubicBezTo>
                    <a:pt x="18343" y="44258"/>
                    <a:pt x="19011" y="43776"/>
                    <a:pt x="19713" y="43896"/>
                  </a:cubicBezTo>
                  <a:cubicBezTo>
                    <a:pt x="20414" y="44006"/>
                    <a:pt x="20907" y="44663"/>
                    <a:pt x="20808" y="45364"/>
                  </a:cubicBezTo>
                  <a:lnTo>
                    <a:pt x="20885" y="44893"/>
                  </a:lnTo>
                  <a:cubicBezTo>
                    <a:pt x="20995" y="44170"/>
                    <a:pt x="20513" y="43502"/>
                    <a:pt x="19789" y="43392"/>
                  </a:cubicBezTo>
                  <a:close/>
                  <a:moveTo>
                    <a:pt x="5698" y="52322"/>
                  </a:moveTo>
                  <a:cubicBezTo>
                    <a:pt x="4964" y="52202"/>
                    <a:pt x="4263" y="52706"/>
                    <a:pt x="4153" y="53440"/>
                  </a:cubicBezTo>
                  <a:lnTo>
                    <a:pt x="4076" y="53933"/>
                  </a:lnTo>
                  <a:cubicBezTo>
                    <a:pt x="4208" y="53210"/>
                    <a:pt x="4887" y="52728"/>
                    <a:pt x="5610" y="52848"/>
                  </a:cubicBezTo>
                  <a:cubicBezTo>
                    <a:pt x="6334" y="52958"/>
                    <a:pt x="6838" y="53626"/>
                    <a:pt x="6739" y="54361"/>
                  </a:cubicBezTo>
                  <a:lnTo>
                    <a:pt x="6816" y="53867"/>
                  </a:lnTo>
                  <a:cubicBezTo>
                    <a:pt x="6936" y="53133"/>
                    <a:pt x="6432" y="52432"/>
                    <a:pt x="5698" y="52322"/>
                  </a:cubicBezTo>
                  <a:close/>
                  <a:moveTo>
                    <a:pt x="14026" y="53637"/>
                  </a:moveTo>
                  <a:cubicBezTo>
                    <a:pt x="13292" y="53528"/>
                    <a:pt x="12601" y="54021"/>
                    <a:pt x="12481" y="54766"/>
                  </a:cubicBezTo>
                  <a:lnTo>
                    <a:pt x="12404" y="55259"/>
                  </a:lnTo>
                  <a:cubicBezTo>
                    <a:pt x="12557" y="54558"/>
                    <a:pt x="13226" y="54109"/>
                    <a:pt x="13927" y="54218"/>
                  </a:cubicBezTo>
                  <a:cubicBezTo>
                    <a:pt x="14639" y="54328"/>
                    <a:pt x="15132" y="54974"/>
                    <a:pt x="15067" y="55675"/>
                  </a:cubicBezTo>
                  <a:lnTo>
                    <a:pt x="15143" y="55182"/>
                  </a:lnTo>
                  <a:cubicBezTo>
                    <a:pt x="15264" y="54448"/>
                    <a:pt x="14760" y="53758"/>
                    <a:pt x="14026" y="53637"/>
                  </a:cubicBezTo>
                  <a:close/>
                  <a:moveTo>
                    <a:pt x="9862" y="52980"/>
                  </a:moveTo>
                  <a:cubicBezTo>
                    <a:pt x="9128" y="52859"/>
                    <a:pt x="8437" y="53363"/>
                    <a:pt x="8317" y="54098"/>
                  </a:cubicBezTo>
                  <a:lnTo>
                    <a:pt x="8240" y="54591"/>
                  </a:lnTo>
                  <a:cubicBezTo>
                    <a:pt x="8339" y="53835"/>
                    <a:pt x="9040" y="53309"/>
                    <a:pt x="9785" y="53429"/>
                  </a:cubicBezTo>
                  <a:cubicBezTo>
                    <a:pt x="10541" y="53550"/>
                    <a:pt x="11045" y="54273"/>
                    <a:pt x="10903" y="55018"/>
                  </a:cubicBezTo>
                  <a:lnTo>
                    <a:pt x="10990" y="54525"/>
                  </a:lnTo>
                  <a:cubicBezTo>
                    <a:pt x="11100" y="53791"/>
                    <a:pt x="10596" y="53100"/>
                    <a:pt x="9862" y="52980"/>
                  </a:cubicBezTo>
                  <a:close/>
                  <a:moveTo>
                    <a:pt x="22353" y="54963"/>
                  </a:moveTo>
                  <a:cubicBezTo>
                    <a:pt x="21619" y="54843"/>
                    <a:pt x="20929" y="55347"/>
                    <a:pt x="20808" y="56081"/>
                  </a:cubicBezTo>
                  <a:lnTo>
                    <a:pt x="20732" y="56574"/>
                  </a:lnTo>
                  <a:cubicBezTo>
                    <a:pt x="20874" y="55862"/>
                    <a:pt x="21553" y="55380"/>
                    <a:pt x="22266" y="55489"/>
                  </a:cubicBezTo>
                  <a:cubicBezTo>
                    <a:pt x="22989" y="55610"/>
                    <a:pt x="23493" y="56267"/>
                    <a:pt x="23405" y="56990"/>
                  </a:cubicBezTo>
                  <a:lnTo>
                    <a:pt x="23482" y="56497"/>
                  </a:lnTo>
                  <a:cubicBezTo>
                    <a:pt x="23592" y="55763"/>
                    <a:pt x="23088" y="55073"/>
                    <a:pt x="22353" y="54963"/>
                  </a:cubicBezTo>
                  <a:close/>
                  <a:moveTo>
                    <a:pt x="18190" y="54295"/>
                  </a:moveTo>
                  <a:cubicBezTo>
                    <a:pt x="17455" y="54185"/>
                    <a:pt x="16765" y="54689"/>
                    <a:pt x="16645" y="55423"/>
                  </a:cubicBezTo>
                  <a:lnTo>
                    <a:pt x="16568" y="55917"/>
                  </a:lnTo>
                  <a:cubicBezTo>
                    <a:pt x="16699" y="55193"/>
                    <a:pt x="17390" y="54711"/>
                    <a:pt x="18113" y="54832"/>
                  </a:cubicBezTo>
                  <a:cubicBezTo>
                    <a:pt x="18825" y="54941"/>
                    <a:pt x="19329" y="55610"/>
                    <a:pt x="19241" y="56333"/>
                  </a:cubicBezTo>
                  <a:lnTo>
                    <a:pt x="19318" y="55840"/>
                  </a:lnTo>
                  <a:cubicBezTo>
                    <a:pt x="19428" y="55106"/>
                    <a:pt x="18924" y="54415"/>
                    <a:pt x="18190" y="54295"/>
                  </a:cubicBezTo>
                  <a:close/>
                  <a:moveTo>
                    <a:pt x="3649" y="63565"/>
                  </a:moveTo>
                  <a:cubicBezTo>
                    <a:pt x="2893" y="63444"/>
                    <a:pt x="2170" y="63970"/>
                    <a:pt x="2060" y="64726"/>
                  </a:cubicBezTo>
                  <a:lnTo>
                    <a:pt x="1972" y="65230"/>
                  </a:lnTo>
                  <a:cubicBezTo>
                    <a:pt x="2093" y="64474"/>
                    <a:pt x="2805" y="63959"/>
                    <a:pt x="3572" y="64080"/>
                  </a:cubicBezTo>
                  <a:cubicBezTo>
                    <a:pt x="4328" y="64189"/>
                    <a:pt x="4843" y="64913"/>
                    <a:pt x="4734" y="65669"/>
                  </a:cubicBezTo>
                  <a:lnTo>
                    <a:pt x="4810" y="65165"/>
                  </a:lnTo>
                  <a:cubicBezTo>
                    <a:pt x="4931" y="64398"/>
                    <a:pt x="4405" y="63685"/>
                    <a:pt x="3649" y="63565"/>
                  </a:cubicBezTo>
                  <a:close/>
                  <a:moveTo>
                    <a:pt x="12240" y="64935"/>
                  </a:moveTo>
                  <a:cubicBezTo>
                    <a:pt x="11484" y="64814"/>
                    <a:pt x="10760" y="65329"/>
                    <a:pt x="10651" y="66096"/>
                  </a:cubicBezTo>
                  <a:lnTo>
                    <a:pt x="10563" y="66600"/>
                  </a:lnTo>
                  <a:cubicBezTo>
                    <a:pt x="10684" y="65844"/>
                    <a:pt x="11396" y="65318"/>
                    <a:pt x="12163" y="65439"/>
                  </a:cubicBezTo>
                  <a:cubicBezTo>
                    <a:pt x="12919" y="65559"/>
                    <a:pt x="13434" y="66271"/>
                    <a:pt x="13313" y="67038"/>
                  </a:cubicBezTo>
                  <a:lnTo>
                    <a:pt x="13401" y="66534"/>
                  </a:lnTo>
                  <a:cubicBezTo>
                    <a:pt x="13522" y="65767"/>
                    <a:pt x="12996" y="65055"/>
                    <a:pt x="12240" y="64935"/>
                  </a:cubicBezTo>
                  <a:close/>
                  <a:moveTo>
                    <a:pt x="7944" y="64255"/>
                  </a:moveTo>
                  <a:cubicBezTo>
                    <a:pt x="7188" y="64124"/>
                    <a:pt x="6465" y="64650"/>
                    <a:pt x="6344" y="65406"/>
                  </a:cubicBezTo>
                  <a:lnTo>
                    <a:pt x="6268" y="65921"/>
                  </a:lnTo>
                  <a:cubicBezTo>
                    <a:pt x="6410" y="65176"/>
                    <a:pt x="7111" y="64683"/>
                    <a:pt x="7857" y="64792"/>
                  </a:cubicBezTo>
                  <a:cubicBezTo>
                    <a:pt x="8602" y="64913"/>
                    <a:pt x="9117" y="65603"/>
                    <a:pt x="9018" y="66348"/>
                  </a:cubicBezTo>
                  <a:lnTo>
                    <a:pt x="9106" y="65844"/>
                  </a:lnTo>
                  <a:cubicBezTo>
                    <a:pt x="9226" y="65088"/>
                    <a:pt x="8700" y="64376"/>
                    <a:pt x="7944" y="64255"/>
                  </a:cubicBezTo>
                  <a:close/>
                  <a:moveTo>
                    <a:pt x="20830" y="66293"/>
                  </a:moveTo>
                  <a:cubicBezTo>
                    <a:pt x="20074" y="66173"/>
                    <a:pt x="19362" y="66688"/>
                    <a:pt x="19241" y="67455"/>
                  </a:cubicBezTo>
                  <a:lnTo>
                    <a:pt x="19154" y="67959"/>
                  </a:lnTo>
                  <a:cubicBezTo>
                    <a:pt x="19274" y="67192"/>
                    <a:pt x="19987" y="66677"/>
                    <a:pt x="20754" y="66797"/>
                  </a:cubicBezTo>
                  <a:cubicBezTo>
                    <a:pt x="21510" y="66918"/>
                    <a:pt x="22025" y="67630"/>
                    <a:pt x="21904" y="68397"/>
                  </a:cubicBezTo>
                  <a:lnTo>
                    <a:pt x="21992" y="67882"/>
                  </a:lnTo>
                  <a:cubicBezTo>
                    <a:pt x="22112" y="67126"/>
                    <a:pt x="21586" y="66414"/>
                    <a:pt x="20830" y="66293"/>
                  </a:cubicBezTo>
                  <a:close/>
                  <a:moveTo>
                    <a:pt x="16535" y="65603"/>
                  </a:moveTo>
                  <a:cubicBezTo>
                    <a:pt x="15779" y="65482"/>
                    <a:pt x="15067" y="66008"/>
                    <a:pt x="14935" y="66764"/>
                  </a:cubicBezTo>
                  <a:lnTo>
                    <a:pt x="14858" y="67268"/>
                  </a:lnTo>
                  <a:cubicBezTo>
                    <a:pt x="14979" y="66512"/>
                    <a:pt x="15691" y="65997"/>
                    <a:pt x="16458" y="66118"/>
                  </a:cubicBezTo>
                  <a:cubicBezTo>
                    <a:pt x="17214" y="66228"/>
                    <a:pt x="17729" y="66951"/>
                    <a:pt x="17609" y="67707"/>
                  </a:cubicBezTo>
                  <a:lnTo>
                    <a:pt x="17696" y="67203"/>
                  </a:lnTo>
                  <a:cubicBezTo>
                    <a:pt x="17806" y="66436"/>
                    <a:pt x="17291" y="65734"/>
                    <a:pt x="16535" y="65614"/>
                  </a:cubicBezTo>
                  <a:close/>
                  <a:moveTo>
                    <a:pt x="3057" y="77273"/>
                  </a:moveTo>
                  <a:lnTo>
                    <a:pt x="3057" y="77273"/>
                  </a:lnTo>
                  <a:cubicBezTo>
                    <a:pt x="1655" y="77054"/>
                    <a:pt x="340" y="78007"/>
                    <a:pt x="121" y="79409"/>
                  </a:cubicBezTo>
                  <a:lnTo>
                    <a:pt x="0" y="80155"/>
                  </a:lnTo>
                  <a:cubicBezTo>
                    <a:pt x="219" y="78752"/>
                    <a:pt x="1534" y="77799"/>
                    <a:pt x="2937" y="78029"/>
                  </a:cubicBezTo>
                  <a:lnTo>
                    <a:pt x="2937" y="78029"/>
                  </a:lnTo>
                  <a:cubicBezTo>
                    <a:pt x="4339" y="78248"/>
                    <a:pt x="5293" y="79563"/>
                    <a:pt x="5073" y="80965"/>
                  </a:cubicBezTo>
                  <a:lnTo>
                    <a:pt x="5183" y="80209"/>
                  </a:lnTo>
                  <a:cubicBezTo>
                    <a:pt x="5413" y="78807"/>
                    <a:pt x="4460" y="77492"/>
                    <a:pt x="3057" y="77273"/>
                  </a:cubicBezTo>
                  <a:close/>
                  <a:moveTo>
                    <a:pt x="17160" y="79508"/>
                  </a:moveTo>
                  <a:lnTo>
                    <a:pt x="17160" y="79508"/>
                  </a:lnTo>
                  <a:cubicBezTo>
                    <a:pt x="15757" y="79278"/>
                    <a:pt x="14442" y="80242"/>
                    <a:pt x="14223" y="81645"/>
                  </a:cubicBezTo>
                  <a:lnTo>
                    <a:pt x="14102" y="82390"/>
                  </a:lnTo>
                  <a:cubicBezTo>
                    <a:pt x="14322" y="80998"/>
                    <a:pt x="15636" y="80045"/>
                    <a:pt x="17039" y="80264"/>
                  </a:cubicBezTo>
                  <a:lnTo>
                    <a:pt x="17039" y="80264"/>
                  </a:lnTo>
                  <a:cubicBezTo>
                    <a:pt x="18442" y="80483"/>
                    <a:pt x="19395" y="81798"/>
                    <a:pt x="19176" y="83190"/>
                  </a:cubicBezTo>
                  <a:lnTo>
                    <a:pt x="19296" y="82445"/>
                  </a:lnTo>
                  <a:cubicBezTo>
                    <a:pt x="19515" y="81042"/>
                    <a:pt x="18562" y="79727"/>
                    <a:pt x="17160" y="79508"/>
                  </a:cubicBezTo>
                  <a:close/>
                  <a:moveTo>
                    <a:pt x="10114" y="78390"/>
                  </a:moveTo>
                  <a:lnTo>
                    <a:pt x="10114" y="78390"/>
                  </a:lnTo>
                  <a:cubicBezTo>
                    <a:pt x="8711" y="78171"/>
                    <a:pt x="7396" y="79125"/>
                    <a:pt x="7177" y="80527"/>
                  </a:cubicBezTo>
                  <a:lnTo>
                    <a:pt x="7057" y="81272"/>
                  </a:lnTo>
                  <a:cubicBezTo>
                    <a:pt x="7276" y="79870"/>
                    <a:pt x="8591" y="78916"/>
                    <a:pt x="9993" y="79135"/>
                  </a:cubicBezTo>
                  <a:lnTo>
                    <a:pt x="9993" y="79135"/>
                  </a:lnTo>
                  <a:cubicBezTo>
                    <a:pt x="11396" y="79366"/>
                    <a:pt x="12349" y="80680"/>
                    <a:pt x="12130" y="82072"/>
                  </a:cubicBezTo>
                  <a:lnTo>
                    <a:pt x="12240" y="81327"/>
                  </a:lnTo>
                  <a:cubicBezTo>
                    <a:pt x="12470" y="79924"/>
                    <a:pt x="11505" y="78610"/>
                    <a:pt x="10103" y="7839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gf50d674c0d_0_0"/>
            <p:cNvSpPr/>
            <p:nvPr/>
          </p:nvSpPr>
          <p:spPr>
            <a:xfrm>
              <a:off x="6169387" y="1418906"/>
              <a:ext cx="1252679" cy="2554477"/>
            </a:xfrm>
            <a:custGeom>
              <a:rect b="b" l="l" r="r" t="t"/>
              <a:pathLst>
                <a:path extrusionOk="0" h="72288" w="35449">
                  <a:moveTo>
                    <a:pt x="10739" y="11309"/>
                  </a:moveTo>
                  <a:cubicBezTo>
                    <a:pt x="10849" y="11112"/>
                    <a:pt x="11057" y="10980"/>
                    <a:pt x="11287" y="10969"/>
                  </a:cubicBezTo>
                  <a:cubicBezTo>
                    <a:pt x="11418" y="10969"/>
                    <a:pt x="14486" y="10849"/>
                    <a:pt x="22464" y="12120"/>
                  </a:cubicBezTo>
                  <a:cubicBezTo>
                    <a:pt x="30441" y="13380"/>
                    <a:pt x="33333" y="14443"/>
                    <a:pt x="33454" y="14487"/>
                  </a:cubicBezTo>
                  <a:cubicBezTo>
                    <a:pt x="33662" y="14563"/>
                    <a:pt x="33816" y="14750"/>
                    <a:pt x="33859" y="14980"/>
                  </a:cubicBezTo>
                  <a:cubicBezTo>
                    <a:pt x="33870" y="14958"/>
                    <a:pt x="33892" y="14925"/>
                    <a:pt x="33903" y="14903"/>
                  </a:cubicBezTo>
                  <a:cubicBezTo>
                    <a:pt x="34024" y="14563"/>
                    <a:pt x="33859" y="14180"/>
                    <a:pt x="33520" y="14059"/>
                  </a:cubicBezTo>
                  <a:cubicBezTo>
                    <a:pt x="33399" y="14015"/>
                    <a:pt x="30506" y="12953"/>
                    <a:pt x="22529" y="11692"/>
                  </a:cubicBezTo>
                  <a:cubicBezTo>
                    <a:pt x="14552" y="10421"/>
                    <a:pt x="11473" y="10542"/>
                    <a:pt x="11353" y="10542"/>
                  </a:cubicBezTo>
                  <a:cubicBezTo>
                    <a:pt x="10980" y="10564"/>
                    <a:pt x="10706" y="10871"/>
                    <a:pt x="10717" y="11232"/>
                  </a:cubicBezTo>
                  <a:cubicBezTo>
                    <a:pt x="10728" y="11254"/>
                    <a:pt x="10728" y="11287"/>
                    <a:pt x="10739" y="11309"/>
                  </a:cubicBezTo>
                  <a:close/>
                  <a:moveTo>
                    <a:pt x="16316" y="14410"/>
                  </a:moveTo>
                  <a:cubicBezTo>
                    <a:pt x="16305" y="14256"/>
                    <a:pt x="16426" y="14114"/>
                    <a:pt x="16590" y="14103"/>
                  </a:cubicBezTo>
                  <a:cubicBezTo>
                    <a:pt x="16645" y="14103"/>
                    <a:pt x="18015" y="14048"/>
                    <a:pt x="21576" y="14618"/>
                  </a:cubicBezTo>
                  <a:cubicBezTo>
                    <a:pt x="25137" y="15177"/>
                    <a:pt x="26430" y="15659"/>
                    <a:pt x="26485" y="15670"/>
                  </a:cubicBezTo>
                  <a:cubicBezTo>
                    <a:pt x="26638" y="15725"/>
                    <a:pt x="26715" y="15900"/>
                    <a:pt x="26649" y="16054"/>
                  </a:cubicBezTo>
                  <a:cubicBezTo>
                    <a:pt x="26649" y="16064"/>
                    <a:pt x="26638" y="16075"/>
                    <a:pt x="26638" y="16086"/>
                  </a:cubicBezTo>
                  <a:cubicBezTo>
                    <a:pt x="26616" y="15988"/>
                    <a:pt x="26551" y="15900"/>
                    <a:pt x="26452" y="15867"/>
                  </a:cubicBezTo>
                  <a:cubicBezTo>
                    <a:pt x="26397" y="15845"/>
                    <a:pt x="25115" y="15374"/>
                    <a:pt x="21543" y="14804"/>
                  </a:cubicBezTo>
                  <a:cubicBezTo>
                    <a:pt x="17982" y="14246"/>
                    <a:pt x="16612" y="14300"/>
                    <a:pt x="16557" y="14300"/>
                  </a:cubicBezTo>
                  <a:cubicBezTo>
                    <a:pt x="16459" y="14300"/>
                    <a:pt x="16360" y="14355"/>
                    <a:pt x="16316" y="14443"/>
                  </a:cubicBezTo>
                  <a:cubicBezTo>
                    <a:pt x="16316" y="14432"/>
                    <a:pt x="16316" y="14421"/>
                    <a:pt x="16316" y="14410"/>
                  </a:cubicBezTo>
                  <a:close/>
                  <a:moveTo>
                    <a:pt x="12613" y="790"/>
                  </a:moveTo>
                  <a:cubicBezTo>
                    <a:pt x="12602" y="428"/>
                    <a:pt x="12876" y="132"/>
                    <a:pt x="13226" y="110"/>
                  </a:cubicBezTo>
                  <a:cubicBezTo>
                    <a:pt x="13347" y="110"/>
                    <a:pt x="16360" y="1"/>
                    <a:pt x="24184" y="1239"/>
                  </a:cubicBezTo>
                  <a:cubicBezTo>
                    <a:pt x="32008" y="2477"/>
                    <a:pt x="34835" y="3518"/>
                    <a:pt x="34955" y="3562"/>
                  </a:cubicBezTo>
                  <a:cubicBezTo>
                    <a:pt x="35284" y="3682"/>
                    <a:pt x="35448" y="4055"/>
                    <a:pt x="35328" y="4384"/>
                  </a:cubicBezTo>
                  <a:cubicBezTo>
                    <a:pt x="35317" y="4417"/>
                    <a:pt x="35306" y="4439"/>
                    <a:pt x="35295" y="4460"/>
                  </a:cubicBezTo>
                  <a:cubicBezTo>
                    <a:pt x="35251" y="4241"/>
                    <a:pt x="35098" y="4055"/>
                    <a:pt x="34889" y="3978"/>
                  </a:cubicBezTo>
                  <a:cubicBezTo>
                    <a:pt x="34769" y="3934"/>
                    <a:pt x="31942" y="2894"/>
                    <a:pt x="24118" y="1655"/>
                  </a:cubicBezTo>
                  <a:cubicBezTo>
                    <a:pt x="16294" y="406"/>
                    <a:pt x="13281" y="527"/>
                    <a:pt x="13161" y="527"/>
                  </a:cubicBezTo>
                  <a:cubicBezTo>
                    <a:pt x="12941" y="538"/>
                    <a:pt x="12733" y="669"/>
                    <a:pt x="12635" y="855"/>
                  </a:cubicBezTo>
                  <a:cubicBezTo>
                    <a:pt x="12624" y="834"/>
                    <a:pt x="12613" y="812"/>
                    <a:pt x="12613" y="790"/>
                  </a:cubicBezTo>
                  <a:close/>
                  <a:moveTo>
                    <a:pt x="8832" y="21664"/>
                  </a:moveTo>
                  <a:cubicBezTo>
                    <a:pt x="8821" y="21302"/>
                    <a:pt x="9106" y="20995"/>
                    <a:pt x="9468" y="20984"/>
                  </a:cubicBezTo>
                  <a:cubicBezTo>
                    <a:pt x="9599" y="20984"/>
                    <a:pt x="12733" y="20853"/>
                    <a:pt x="20875" y="22146"/>
                  </a:cubicBezTo>
                  <a:cubicBezTo>
                    <a:pt x="29016" y="23439"/>
                    <a:pt x="31953" y="24513"/>
                    <a:pt x="32073" y="24557"/>
                  </a:cubicBezTo>
                  <a:cubicBezTo>
                    <a:pt x="32424" y="24688"/>
                    <a:pt x="32599" y="25072"/>
                    <a:pt x="32468" y="25422"/>
                  </a:cubicBezTo>
                  <a:cubicBezTo>
                    <a:pt x="32457" y="25444"/>
                    <a:pt x="32446" y="25477"/>
                    <a:pt x="32435" y="25499"/>
                  </a:cubicBezTo>
                  <a:cubicBezTo>
                    <a:pt x="32391" y="25269"/>
                    <a:pt x="32227" y="25082"/>
                    <a:pt x="32008" y="24995"/>
                  </a:cubicBezTo>
                  <a:cubicBezTo>
                    <a:pt x="31887" y="24951"/>
                    <a:pt x="28939" y="23866"/>
                    <a:pt x="20798" y="22584"/>
                  </a:cubicBezTo>
                  <a:cubicBezTo>
                    <a:pt x="12657" y="21291"/>
                    <a:pt x="9523" y="21412"/>
                    <a:pt x="9402" y="21412"/>
                  </a:cubicBezTo>
                  <a:cubicBezTo>
                    <a:pt x="9172" y="21423"/>
                    <a:pt x="8964" y="21554"/>
                    <a:pt x="8854" y="21751"/>
                  </a:cubicBezTo>
                  <a:cubicBezTo>
                    <a:pt x="8843" y="21729"/>
                    <a:pt x="8832" y="21697"/>
                    <a:pt x="8832" y="21664"/>
                  </a:cubicBezTo>
                  <a:close/>
                  <a:moveTo>
                    <a:pt x="6718" y="32621"/>
                  </a:moveTo>
                  <a:cubicBezTo>
                    <a:pt x="6696" y="32238"/>
                    <a:pt x="6992" y="31920"/>
                    <a:pt x="7375" y="31898"/>
                  </a:cubicBezTo>
                  <a:cubicBezTo>
                    <a:pt x="7507" y="31898"/>
                    <a:pt x="10739" y="31778"/>
                    <a:pt x="19132" y="33103"/>
                  </a:cubicBezTo>
                  <a:cubicBezTo>
                    <a:pt x="27526" y="34429"/>
                    <a:pt x="30572" y="35547"/>
                    <a:pt x="30693" y="35602"/>
                  </a:cubicBezTo>
                  <a:cubicBezTo>
                    <a:pt x="31054" y="35722"/>
                    <a:pt x="31230" y="36128"/>
                    <a:pt x="31098" y="36478"/>
                  </a:cubicBezTo>
                  <a:cubicBezTo>
                    <a:pt x="31087" y="36511"/>
                    <a:pt x="31065" y="36544"/>
                    <a:pt x="31054" y="36566"/>
                  </a:cubicBezTo>
                  <a:cubicBezTo>
                    <a:pt x="31010" y="36325"/>
                    <a:pt x="30846" y="36128"/>
                    <a:pt x="30616" y="36051"/>
                  </a:cubicBezTo>
                  <a:cubicBezTo>
                    <a:pt x="30495" y="35996"/>
                    <a:pt x="27460" y="34889"/>
                    <a:pt x="19067" y="33553"/>
                  </a:cubicBezTo>
                  <a:cubicBezTo>
                    <a:pt x="10673" y="32227"/>
                    <a:pt x="7441" y="32347"/>
                    <a:pt x="7298" y="32347"/>
                  </a:cubicBezTo>
                  <a:cubicBezTo>
                    <a:pt x="7068" y="32358"/>
                    <a:pt x="6849" y="32490"/>
                    <a:pt x="6739" y="32698"/>
                  </a:cubicBezTo>
                  <a:cubicBezTo>
                    <a:pt x="6729" y="32676"/>
                    <a:pt x="6718" y="32643"/>
                    <a:pt x="6718" y="32621"/>
                  </a:cubicBezTo>
                  <a:close/>
                  <a:moveTo>
                    <a:pt x="4614" y="43414"/>
                  </a:moveTo>
                  <a:cubicBezTo>
                    <a:pt x="4592" y="43020"/>
                    <a:pt x="4910" y="42691"/>
                    <a:pt x="5304" y="42680"/>
                  </a:cubicBezTo>
                  <a:cubicBezTo>
                    <a:pt x="5436" y="42680"/>
                    <a:pt x="8767" y="42538"/>
                    <a:pt x="17423" y="43907"/>
                  </a:cubicBezTo>
                  <a:cubicBezTo>
                    <a:pt x="26090" y="45277"/>
                    <a:pt x="29213" y="46428"/>
                    <a:pt x="29345" y="46483"/>
                  </a:cubicBezTo>
                  <a:cubicBezTo>
                    <a:pt x="29706" y="46614"/>
                    <a:pt x="29904" y="47019"/>
                    <a:pt x="29761" y="47392"/>
                  </a:cubicBezTo>
                  <a:cubicBezTo>
                    <a:pt x="29750" y="47425"/>
                    <a:pt x="29739" y="47447"/>
                    <a:pt x="29717" y="47480"/>
                  </a:cubicBezTo>
                  <a:cubicBezTo>
                    <a:pt x="29674" y="47228"/>
                    <a:pt x="29509" y="47030"/>
                    <a:pt x="29268" y="46943"/>
                  </a:cubicBezTo>
                  <a:cubicBezTo>
                    <a:pt x="29148" y="46888"/>
                    <a:pt x="26014" y="45737"/>
                    <a:pt x="17357" y="44368"/>
                  </a:cubicBezTo>
                  <a:cubicBezTo>
                    <a:pt x="8701" y="42998"/>
                    <a:pt x="5359" y="43130"/>
                    <a:pt x="5227" y="43130"/>
                  </a:cubicBezTo>
                  <a:cubicBezTo>
                    <a:pt x="4975" y="43140"/>
                    <a:pt x="4756" y="43283"/>
                    <a:pt x="4636" y="43491"/>
                  </a:cubicBezTo>
                  <a:cubicBezTo>
                    <a:pt x="4625" y="43469"/>
                    <a:pt x="4625" y="43447"/>
                    <a:pt x="4614" y="43414"/>
                  </a:cubicBezTo>
                  <a:close/>
                  <a:moveTo>
                    <a:pt x="2433" y="54613"/>
                  </a:moveTo>
                  <a:cubicBezTo>
                    <a:pt x="2411" y="54208"/>
                    <a:pt x="2729" y="53857"/>
                    <a:pt x="3134" y="53846"/>
                  </a:cubicBezTo>
                  <a:cubicBezTo>
                    <a:pt x="3266" y="53835"/>
                    <a:pt x="6707" y="53704"/>
                    <a:pt x="15637" y="55117"/>
                  </a:cubicBezTo>
                  <a:cubicBezTo>
                    <a:pt x="24567" y="56542"/>
                    <a:pt x="27800" y="57725"/>
                    <a:pt x="27931" y="57769"/>
                  </a:cubicBezTo>
                  <a:cubicBezTo>
                    <a:pt x="28315" y="57911"/>
                    <a:pt x="28501" y="58339"/>
                    <a:pt x="28359" y="58711"/>
                  </a:cubicBezTo>
                  <a:cubicBezTo>
                    <a:pt x="28348" y="58744"/>
                    <a:pt x="28337" y="58777"/>
                    <a:pt x="28315" y="58799"/>
                  </a:cubicBezTo>
                  <a:cubicBezTo>
                    <a:pt x="28271" y="58547"/>
                    <a:pt x="28096" y="58350"/>
                    <a:pt x="27855" y="58251"/>
                  </a:cubicBezTo>
                  <a:cubicBezTo>
                    <a:pt x="27723" y="58207"/>
                    <a:pt x="24491" y="57024"/>
                    <a:pt x="15560" y="55610"/>
                  </a:cubicBezTo>
                  <a:cubicBezTo>
                    <a:pt x="6641" y="54186"/>
                    <a:pt x="3200" y="54317"/>
                    <a:pt x="3058" y="54328"/>
                  </a:cubicBezTo>
                  <a:cubicBezTo>
                    <a:pt x="2806" y="54339"/>
                    <a:pt x="2576" y="54481"/>
                    <a:pt x="2455" y="54701"/>
                  </a:cubicBezTo>
                  <a:cubicBezTo>
                    <a:pt x="2455" y="54668"/>
                    <a:pt x="2444" y="54635"/>
                    <a:pt x="2433" y="54613"/>
                  </a:cubicBezTo>
                  <a:close/>
                  <a:moveTo>
                    <a:pt x="23" y="68003"/>
                  </a:moveTo>
                  <a:cubicBezTo>
                    <a:pt x="1" y="67587"/>
                    <a:pt x="329" y="67236"/>
                    <a:pt x="735" y="67214"/>
                  </a:cubicBezTo>
                  <a:cubicBezTo>
                    <a:pt x="888" y="67214"/>
                    <a:pt x="4395" y="67083"/>
                    <a:pt x="13522" y="68529"/>
                  </a:cubicBezTo>
                  <a:cubicBezTo>
                    <a:pt x="22650" y="69964"/>
                    <a:pt x="25948" y="71181"/>
                    <a:pt x="26090" y="71236"/>
                  </a:cubicBezTo>
                  <a:cubicBezTo>
                    <a:pt x="26474" y="71378"/>
                    <a:pt x="26671" y="71805"/>
                    <a:pt x="26529" y="72189"/>
                  </a:cubicBezTo>
                  <a:cubicBezTo>
                    <a:pt x="26518" y="72222"/>
                    <a:pt x="26496" y="72255"/>
                    <a:pt x="26485" y="72287"/>
                  </a:cubicBezTo>
                  <a:cubicBezTo>
                    <a:pt x="26441" y="72024"/>
                    <a:pt x="26255" y="71805"/>
                    <a:pt x="26014" y="71718"/>
                  </a:cubicBezTo>
                  <a:cubicBezTo>
                    <a:pt x="25871" y="71663"/>
                    <a:pt x="22573" y="70458"/>
                    <a:pt x="13445" y="69011"/>
                  </a:cubicBezTo>
                  <a:cubicBezTo>
                    <a:pt x="4318" y="67565"/>
                    <a:pt x="801" y="67696"/>
                    <a:pt x="658" y="67696"/>
                  </a:cubicBezTo>
                  <a:cubicBezTo>
                    <a:pt x="395" y="67718"/>
                    <a:pt x="165" y="67861"/>
                    <a:pt x="44" y="68102"/>
                  </a:cubicBezTo>
                  <a:cubicBezTo>
                    <a:pt x="33" y="68069"/>
                    <a:pt x="23" y="68036"/>
                    <a:pt x="23" y="680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5" name="Google Shape;165;gf50d674c0d_0_0"/>
          <p:cNvSpPr txBox="1"/>
          <p:nvPr/>
        </p:nvSpPr>
        <p:spPr>
          <a:xfrm>
            <a:off x="559525" y="4358500"/>
            <a:ext cx="82296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Test Manager:</a:t>
            </a:r>
            <a:endParaRPr b="1" sz="15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Anton Rapinchuk - Coordinated the team's work on the project</a:t>
            </a:r>
            <a:endParaRPr b="1" sz="15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5"/>
          <p:cNvSpPr txBox="1"/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Bug severity definition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00" name="Google Shape;100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21225"/>
            <a:ext cx="6581775" cy="37909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1" name="Google Shape;1001;p5"/>
          <p:cNvGrpSpPr/>
          <p:nvPr/>
        </p:nvGrpSpPr>
        <p:grpSpPr>
          <a:xfrm>
            <a:off x="7071127" y="610017"/>
            <a:ext cx="1615661" cy="4036446"/>
            <a:chOff x="6129525" y="1092100"/>
            <a:chExt cx="1306852" cy="3414062"/>
          </a:xfrm>
        </p:grpSpPr>
        <p:sp>
          <p:nvSpPr>
            <p:cNvPr id="1002" name="Google Shape;1002;p5"/>
            <p:cNvSpPr/>
            <p:nvPr/>
          </p:nvSpPr>
          <p:spPr>
            <a:xfrm>
              <a:off x="6129525" y="1112243"/>
              <a:ext cx="1260383" cy="3393920"/>
            </a:xfrm>
            <a:custGeom>
              <a:rect b="b" l="l" r="r" t="t"/>
              <a:pathLst>
                <a:path extrusionOk="0" h="96043" w="35667">
                  <a:moveTo>
                    <a:pt x="35404" y="12569"/>
                  </a:moveTo>
                  <a:lnTo>
                    <a:pt x="33618" y="12295"/>
                  </a:lnTo>
                  <a:lnTo>
                    <a:pt x="34231" y="11922"/>
                  </a:lnTo>
                  <a:lnTo>
                    <a:pt x="35667" y="2860"/>
                  </a:lnTo>
                  <a:lnTo>
                    <a:pt x="17642" y="0"/>
                  </a:lnTo>
                  <a:lnTo>
                    <a:pt x="16206" y="9073"/>
                  </a:lnTo>
                  <a:lnTo>
                    <a:pt x="16655" y="9610"/>
                  </a:lnTo>
                  <a:lnTo>
                    <a:pt x="14891" y="9325"/>
                  </a:lnTo>
                  <a:lnTo>
                    <a:pt x="13248" y="19691"/>
                  </a:lnTo>
                  <a:lnTo>
                    <a:pt x="13401" y="19823"/>
                  </a:lnTo>
                  <a:lnTo>
                    <a:pt x="13028" y="19768"/>
                  </a:lnTo>
                  <a:lnTo>
                    <a:pt x="11418" y="29903"/>
                  </a:lnTo>
                  <a:lnTo>
                    <a:pt x="11922" y="30331"/>
                  </a:lnTo>
                  <a:lnTo>
                    <a:pt x="11155" y="30199"/>
                  </a:lnTo>
                  <a:lnTo>
                    <a:pt x="9434" y="41091"/>
                  </a:lnTo>
                  <a:lnTo>
                    <a:pt x="9643" y="41234"/>
                  </a:lnTo>
                  <a:lnTo>
                    <a:pt x="9084" y="41146"/>
                  </a:lnTo>
                  <a:lnTo>
                    <a:pt x="7363" y="51961"/>
                  </a:lnTo>
                  <a:lnTo>
                    <a:pt x="7407" y="52005"/>
                  </a:lnTo>
                  <a:lnTo>
                    <a:pt x="7013" y="51939"/>
                  </a:lnTo>
                  <a:lnTo>
                    <a:pt x="5238" y="63181"/>
                  </a:lnTo>
                  <a:lnTo>
                    <a:pt x="4876" y="63127"/>
                  </a:lnTo>
                  <a:lnTo>
                    <a:pt x="2750" y="76561"/>
                  </a:lnTo>
                  <a:lnTo>
                    <a:pt x="2498" y="76517"/>
                  </a:lnTo>
                  <a:lnTo>
                    <a:pt x="0" y="92252"/>
                  </a:lnTo>
                  <a:lnTo>
                    <a:pt x="23931" y="96043"/>
                  </a:lnTo>
                  <a:lnTo>
                    <a:pt x="26430" y="80308"/>
                  </a:lnTo>
                  <a:lnTo>
                    <a:pt x="26167" y="80264"/>
                  </a:lnTo>
                  <a:lnTo>
                    <a:pt x="28292" y="66841"/>
                  </a:lnTo>
                  <a:lnTo>
                    <a:pt x="27942" y="66786"/>
                  </a:lnTo>
                  <a:lnTo>
                    <a:pt x="29717" y="55533"/>
                  </a:lnTo>
                  <a:lnTo>
                    <a:pt x="29333" y="55478"/>
                  </a:lnTo>
                  <a:lnTo>
                    <a:pt x="29377" y="55456"/>
                  </a:lnTo>
                  <a:lnTo>
                    <a:pt x="31097" y="44641"/>
                  </a:lnTo>
                  <a:lnTo>
                    <a:pt x="30582" y="44554"/>
                  </a:lnTo>
                  <a:lnTo>
                    <a:pt x="30780" y="44466"/>
                  </a:lnTo>
                  <a:lnTo>
                    <a:pt x="32500" y="33585"/>
                  </a:lnTo>
                  <a:lnTo>
                    <a:pt x="31821" y="33476"/>
                  </a:lnTo>
                  <a:lnTo>
                    <a:pt x="32347" y="33213"/>
                  </a:lnTo>
                  <a:lnTo>
                    <a:pt x="33946" y="23077"/>
                  </a:lnTo>
                  <a:lnTo>
                    <a:pt x="33574" y="23022"/>
                  </a:lnTo>
                  <a:lnTo>
                    <a:pt x="33760" y="2293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5"/>
            <p:cNvSpPr/>
            <p:nvPr/>
          </p:nvSpPr>
          <p:spPr>
            <a:xfrm>
              <a:off x="6213524" y="1167617"/>
              <a:ext cx="1102424" cy="3325400"/>
            </a:xfrm>
            <a:custGeom>
              <a:rect b="b" l="l" r="r" t="t"/>
              <a:pathLst>
                <a:path extrusionOk="0" h="94104" w="31197">
                  <a:moveTo>
                    <a:pt x="17818" y="8131"/>
                  </a:moveTo>
                  <a:lnTo>
                    <a:pt x="15692" y="7802"/>
                  </a:lnTo>
                  <a:lnTo>
                    <a:pt x="16777" y="954"/>
                  </a:lnTo>
                  <a:cubicBezTo>
                    <a:pt x="16886" y="373"/>
                    <a:pt x="17423" y="0"/>
                    <a:pt x="18004" y="88"/>
                  </a:cubicBezTo>
                  <a:cubicBezTo>
                    <a:pt x="18574" y="176"/>
                    <a:pt x="18968" y="713"/>
                    <a:pt x="18902" y="1282"/>
                  </a:cubicBezTo>
                  <a:close/>
                  <a:moveTo>
                    <a:pt x="22968" y="1929"/>
                  </a:moveTo>
                  <a:cubicBezTo>
                    <a:pt x="23033" y="1348"/>
                    <a:pt x="22639" y="822"/>
                    <a:pt x="22069" y="734"/>
                  </a:cubicBezTo>
                  <a:cubicBezTo>
                    <a:pt x="21488" y="647"/>
                    <a:pt x="20952" y="1019"/>
                    <a:pt x="20842" y="1589"/>
                  </a:cubicBezTo>
                  <a:lnTo>
                    <a:pt x="19757" y="8438"/>
                  </a:lnTo>
                  <a:lnTo>
                    <a:pt x="21872" y="8777"/>
                  </a:lnTo>
                  <a:close/>
                  <a:moveTo>
                    <a:pt x="27022" y="2575"/>
                  </a:moveTo>
                  <a:cubicBezTo>
                    <a:pt x="27110" y="1984"/>
                    <a:pt x="26715" y="1436"/>
                    <a:pt x="26123" y="1348"/>
                  </a:cubicBezTo>
                  <a:cubicBezTo>
                    <a:pt x="25543" y="1249"/>
                    <a:pt x="24995" y="1655"/>
                    <a:pt x="24896" y="2236"/>
                  </a:cubicBezTo>
                  <a:lnTo>
                    <a:pt x="23811" y="9084"/>
                  </a:lnTo>
                  <a:lnTo>
                    <a:pt x="25937" y="9413"/>
                  </a:lnTo>
                  <a:close/>
                  <a:moveTo>
                    <a:pt x="31076" y="3211"/>
                  </a:moveTo>
                  <a:cubicBezTo>
                    <a:pt x="31164" y="2630"/>
                    <a:pt x="30769" y="2082"/>
                    <a:pt x="30178" y="1984"/>
                  </a:cubicBezTo>
                  <a:cubicBezTo>
                    <a:pt x="29586" y="1896"/>
                    <a:pt x="29038" y="2301"/>
                    <a:pt x="28951" y="2893"/>
                  </a:cubicBezTo>
                  <a:lnTo>
                    <a:pt x="27866" y="9731"/>
                  </a:lnTo>
                  <a:lnTo>
                    <a:pt x="29991" y="10059"/>
                  </a:lnTo>
                  <a:close/>
                  <a:moveTo>
                    <a:pt x="17401" y="11122"/>
                  </a:moveTo>
                  <a:lnTo>
                    <a:pt x="16163" y="18957"/>
                  </a:lnTo>
                  <a:lnTo>
                    <a:pt x="18574" y="19340"/>
                  </a:lnTo>
                  <a:lnTo>
                    <a:pt x="19812" y="11506"/>
                  </a:lnTo>
                  <a:cubicBezTo>
                    <a:pt x="19911" y="10837"/>
                    <a:pt x="19461" y="10213"/>
                    <a:pt x="18793" y="10103"/>
                  </a:cubicBezTo>
                  <a:cubicBezTo>
                    <a:pt x="18125" y="10005"/>
                    <a:pt x="17500" y="10454"/>
                    <a:pt x="17401" y="11122"/>
                  </a:cubicBezTo>
                  <a:close/>
                  <a:moveTo>
                    <a:pt x="27340" y="12700"/>
                  </a:moveTo>
                  <a:cubicBezTo>
                    <a:pt x="27449" y="12032"/>
                    <a:pt x="27000" y="11407"/>
                    <a:pt x="26332" y="11298"/>
                  </a:cubicBezTo>
                  <a:cubicBezTo>
                    <a:pt x="25663" y="11199"/>
                    <a:pt x="25039" y="11648"/>
                    <a:pt x="24929" y="12317"/>
                  </a:cubicBezTo>
                  <a:lnTo>
                    <a:pt x="23691" y="20151"/>
                  </a:lnTo>
                  <a:lnTo>
                    <a:pt x="26102" y="20524"/>
                  </a:lnTo>
                  <a:close/>
                  <a:moveTo>
                    <a:pt x="21171" y="11725"/>
                  </a:moveTo>
                  <a:lnTo>
                    <a:pt x="19932" y="19549"/>
                  </a:lnTo>
                  <a:lnTo>
                    <a:pt x="22343" y="19932"/>
                  </a:lnTo>
                  <a:lnTo>
                    <a:pt x="23592" y="12097"/>
                  </a:lnTo>
                  <a:cubicBezTo>
                    <a:pt x="23691" y="11440"/>
                    <a:pt x="23242" y="10815"/>
                    <a:pt x="22573" y="10706"/>
                  </a:cubicBezTo>
                  <a:cubicBezTo>
                    <a:pt x="21905" y="10596"/>
                    <a:pt x="21280" y="11056"/>
                    <a:pt x="21171" y="11725"/>
                  </a:cubicBezTo>
                  <a:close/>
                  <a:moveTo>
                    <a:pt x="16054" y="10914"/>
                  </a:moveTo>
                  <a:cubicBezTo>
                    <a:pt x="16163" y="10246"/>
                    <a:pt x="15703" y="9621"/>
                    <a:pt x="15034" y="9511"/>
                  </a:cubicBezTo>
                  <a:lnTo>
                    <a:pt x="15034" y="9511"/>
                  </a:lnTo>
                  <a:cubicBezTo>
                    <a:pt x="14366" y="9402"/>
                    <a:pt x="13742" y="9862"/>
                    <a:pt x="13643" y="10530"/>
                  </a:cubicBezTo>
                  <a:lnTo>
                    <a:pt x="12405" y="18365"/>
                  </a:lnTo>
                  <a:lnTo>
                    <a:pt x="14815" y="18738"/>
                  </a:lnTo>
                  <a:close/>
                  <a:moveTo>
                    <a:pt x="30090" y="11900"/>
                  </a:moveTo>
                  <a:cubicBezTo>
                    <a:pt x="29422" y="11791"/>
                    <a:pt x="28797" y="12251"/>
                    <a:pt x="28688" y="12919"/>
                  </a:cubicBezTo>
                  <a:lnTo>
                    <a:pt x="27449" y="20743"/>
                  </a:lnTo>
                  <a:lnTo>
                    <a:pt x="29860" y="21126"/>
                  </a:lnTo>
                  <a:lnTo>
                    <a:pt x="31098" y="13303"/>
                  </a:lnTo>
                  <a:cubicBezTo>
                    <a:pt x="31197" y="12634"/>
                    <a:pt x="30748" y="12010"/>
                    <a:pt x="30090" y="11900"/>
                  </a:cubicBezTo>
                  <a:close/>
                  <a:moveTo>
                    <a:pt x="28578" y="22430"/>
                  </a:moveTo>
                  <a:lnTo>
                    <a:pt x="28578" y="22430"/>
                  </a:lnTo>
                  <a:cubicBezTo>
                    <a:pt x="27899" y="22321"/>
                    <a:pt x="27263" y="22781"/>
                    <a:pt x="27153" y="23460"/>
                  </a:cubicBezTo>
                  <a:lnTo>
                    <a:pt x="25959" y="31010"/>
                  </a:lnTo>
                  <a:lnTo>
                    <a:pt x="28425" y="31405"/>
                  </a:lnTo>
                  <a:lnTo>
                    <a:pt x="29608" y="23844"/>
                  </a:lnTo>
                  <a:cubicBezTo>
                    <a:pt x="29718" y="23165"/>
                    <a:pt x="29257" y="22529"/>
                    <a:pt x="28578" y="22430"/>
                  </a:cubicBezTo>
                  <a:close/>
                  <a:moveTo>
                    <a:pt x="14257" y="21422"/>
                  </a:moveTo>
                  <a:cubicBezTo>
                    <a:pt x="14366" y="20743"/>
                    <a:pt x="13906" y="20096"/>
                    <a:pt x="13226" y="19998"/>
                  </a:cubicBezTo>
                  <a:lnTo>
                    <a:pt x="13226" y="19998"/>
                  </a:lnTo>
                  <a:cubicBezTo>
                    <a:pt x="12547" y="19888"/>
                    <a:pt x="11901" y="20348"/>
                    <a:pt x="11791" y="21028"/>
                  </a:cubicBezTo>
                  <a:lnTo>
                    <a:pt x="10597" y="28578"/>
                  </a:lnTo>
                  <a:lnTo>
                    <a:pt x="13062" y="28972"/>
                  </a:lnTo>
                  <a:close/>
                  <a:moveTo>
                    <a:pt x="17062" y="20600"/>
                  </a:moveTo>
                  <a:lnTo>
                    <a:pt x="17062" y="20600"/>
                  </a:lnTo>
                  <a:cubicBezTo>
                    <a:pt x="16382" y="20491"/>
                    <a:pt x="15747" y="20951"/>
                    <a:pt x="15637" y="21630"/>
                  </a:cubicBezTo>
                  <a:lnTo>
                    <a:pt x="14432" y="29191"/>
                  </a:lnTo>
                  <a:lnTo>
                    <a:pt x="16897" y="29575"/>
                  </a:lnTo>
                  <a:lnTo>
                    <a:pt x="18092" y="22025"/>
                  </a:lnTo>
                  <a:cubicBezTo>
                    <a:pt x="18201" y="21346"/>
                    <a:pt x="17741" y="20710"/>
                    <a:pt x="17062" y="20600"/>
                  </a:cubicBezTo>
                  <a:close/>
                  <a:moveTo>
                    <a:pt x="21938" y="22628"/>
                  </a:moveTo>
                  <a:cubicBezTo>
                    <a:pt x="22047" y="21948"/>
                    <a:pt x="21576" y="21313"/>
                    <a:pt x="20897" y="21203"/>
                  </a:cubicBezTo>
                  <a:lnTo>
                    <a:pt x="20897" y="21203"/>
                  </a:lnTo>
                  <a:cubicBezTo>
                    <a:pt x="20217" y="21094"/>
                    <a:pt x="19582" y="21554"/>
                    <a:pt x="19472" y="22244"/>
                  </a:cubicBezTo>
                  <a:lnTo>
                    <a:pt x="18278" y="29794"/>
                  </a:lnTo>
                  <a:lnTo>
                    <a:pt x="20743" y="30188"/>
                  </a:lnTo>
                  <a:close/>
                  <a:moveTo>
                    <a:pt x="22113" y="30396"/>
                  </a:moveTo>
                  <a:lnTo>
                    <a:pt x="24578" y="30791"/>
                  </a:lnTo>
                  <a:lnTo>
                    <a:pt x="25784" y="23230"/>
                  </a:lnTo>
                  <a:cubicBezTo>
                    <a:pt x="25882" y="22562"/>
                    <a:pt x="25422" y="21915"/>
                    <a:pt x="24743" y="21817"/>
                  </a:cubicBezTo>
                  <a:lnTo>
                    <a:pt x="24743" y="21817"/>
                  </a:lnTo>
                  <a:cubicBezTo>
                    <a:pt x="24063" y="21707"/>
                    <a:pt x="23428" y="22167"/>
                    <a:pt x="23318" y="22847"/>
                  </a:cubicBezTo>
                  <a:close/>
                  <a:moveTo>
                    <a:pt x="13862" y="32139"/>
                  </a:moveTo>
                  <a:lnTo>
                    <a:pt x="12558" y="40390"/>
                  </a:lnTo>
                  <a:lnTo>
                    <a:pt x="15067" y="40784"/>
                  </a:lnTo>
                  <a:lnTo>
                    <a:pt x="16371" y="32544"/>
                  </a:lnTo>
                  <a:cubicBezTo>
                    <a:pt x="16492" y="31843"/>
                    <a:pt x="16021" y="31174"/>
                    <a:pt x="15319" y="31065"/>
                  </a:cubicBezTo>
                  <a:cubicBezTo>
                    <a:pt x="14618" y="30955"/>
                    <a:pt x="13961" y="31437"/>
                    <a:pt x="13862" y="32139"/>
                  </a:cubicBezTo>
                  <a:close/>
                  <a:moveTo>
                    <a:pt x="27066" y="32939"/>
                  </a:moveTo>
                  <a:cubicBezTo>
                    <a:pt x="26376" y="32829"/>
                    <a:pt x="25729" y="33300"/>
                    <a:pt x="25619" y="34001"/>
                  </a:cubicBezTo>
                  <a:lnTo>
                    <a:pt x="24316" y="42242"/>
                  </a:lnTo>
                  <a:lnTo>
                    <a:pt x="26825" y="42647"/>
                  </a:lnTo>
                  <a:lnTo>
                    <a:pt x="28129" y="34396"/>
                  </a:lnTo>
                  <a:cubicBezTo>
                    <a:pt x="28227" y="33706"/>
                    <a:pt x="27756" y="33059"/>
                    <a:pt x="27077" y="32950"/>
                  </a:cubicBezTo>
                  <a:close/>
                  <a:moveTo>
                    <a:pt x="12459" y="31931"/>
                  </a:moveTo>
                  <a:cubicBezTo>
                    <a:pt x="12613" y="31218"/>
                    <a:pt x="12131" y="30517"/>
                    <a:pt x="11419" y="30407"/>
                  </a:cubicBezTo>
                  <a:cubicBezTo>
                    <a:pt x="10695" y="30287"/>
                    <a:pt x="10027" y="30802"/>
                    <a:pt x="9950" y="31525"/>
                  </a:cubicBezTo>
                  <a:lnTo>
                    <a:pt x="8646" y="39765"/>
                  </a:lnTo>
                  <a:lnTo>
                    <a:pt x="11156" y="40171"/>
                  </a:lnTo>
                  <a:close/>
                  <a:moveTo>
                    <a:pt x="17785" y="32763"/>
                  </a:moveTo>
                  <a:lnTo>
                    <a:pt x="16470" y="41014"/>
                  </a:lnTo>
                  <a:lnTo>
                    <a:pt x="18979" y="41409"/>
                  </a:lnTo>
                  <a:lnTo>
                    <a:pt x="20294" y="33158"/>
                  </a:lnTo>
                  <a:cubicBezTo>
                    <a:pt x="20404" y="32467"/>
                    <a:pt x="19922" y="31810"/>
                    <a:pt x="19231" y="31700"/>
                  </a:cubicBezTo>
                  <a:cubicBezTo>
                    <a:pt x="18541" y="31591"/>
                    <a:pt x="17894" y="32062"/>
                    <a:pt x="17785" y="32763"/>
                  </a:cubicBezTo>
                  <a:close/>
                  <a:moveTo>
                    <a:pt x="24206" y="33782"/>
                  </a:moveTo>
                  <a:cubicBezTo>
                    <a:pt x="24316" y="33092"/>
                    <a:pt x="23833" y="32446"/>
                    <a:pt x="23143" y="32336"/>
                  </a:cubicBezTo>
                  <a:cubicBezTo>
                    <a:pt x="22464" y="32226"/>
                    <a:pt x="21806" y="32698"/>
                    <a:pt x="21697" y="33388"/>
                  </a:cubicBezTo>
                  <a:lnTo>
                    <a:pt x="20393" y="41639"/>
                  </a:lnTo>
                  <a:lnTo>
                    <a:pt x="22902" y="42033"/>
                  </a:lnTo>
                  <a:close/>
                  <a:moveTo>
                    <a:pt x="11944" y="43206"/>
                  </a:moveTo>
                  <a:lnTo>
                    <a:pt x="10662" y="51303"/>
                  </a:lnTo>
                  <a:lnTo>
                    <a:pt x="13248" y="51709"/>
                  </a:lnTo>
                  <a:lnTo>
                    <a:pt x="14530" y="43611"/>
                  </a:lnTo>
                  <a:cubicBezTo>
                    <a:pt x="14629" y="42910"/>
                    <a:pt x="14147" y="42252"/>
                    <a:pt x="13446" y="42143"/>
                  </a:cubicBezTo>
                  <a:cubicBezTo>
                    <a:pt x="12733" y="42022"/>
                    <a:pt x="12076" y="42505"/>
                    <a:pt x="11944" y="43206"/>
                  </a:cubicBezTo>
                  <a:close/>
                  <a:moveTo>
                    <a:pt x="18585" y="44258"/>
                  </a:moveTo>
                  <a:cubicBezTo>
                    <a:pt x="18705" y="43535"/>
                    <a:pt x="18223" y="42844"/>
                    <a:pt x="17489" y="42724"/>
                  </a:cubicBezTo>
                  <a:cubicBezTo>
                    <a:pt x="16766" y="42614"/>
                    <a:pt x="16086" y="43118"/>
                    <a:pt x="15988" y="43841"/>
                  </a:cubicBezTo>
                  <a:lnTo>
                    <a:pt x="14706" y="51939"/>
                  </a:lnTo>
                  <a:lnTo>
                    <a:pt x="17292" y="52355"/>
                  </a:lnTo>
                  <a:close/>
                  <a:moveTo>
                    <a:pt x="22617" y="44893"/>
                  </a:moveTo>
                  <a:cubicBezTo>
                    <a:pt x="22727" y="44181"/>
                    <a:pt x="22245" y="43502"/>
                    <a:pt x="21532" y="43392"/>
                  </a:cubicBezTo>
                  <a:cubicBezTo>
                    <a:pt x="20809" y="43282"/>
                    <a:pt x="20141" y="43765"/>
                    <a:pt x="20031" y="44477"/>
                  </a:cubicBezTo>
                  <a:lnTo>
                    <a:pt x="18749" y="52574"/>
                  </a:lnTo>
                  <a:lnTo>
                    <a:pt x="21335" y="52991"/>
                  </a:lnTo>
                  <a:close/>
                  <a:moveTo>
                    <a:pt x="10498" y="42965"/>
                  </a:moveTo>
                  <a:cubicBezTo>
                    <a:pt x="10597" y="42263"/>
                    <a:pt x="10115" y="41606"/>
                    <a:pt x="9402" y="41496"/>
                  </a:cubicBezTo>
                  <a:cubicBezTo>
                    <a:pt x="8701" y="41376"/>
                    <a:pt x="8033" y="41858"/>
                    <a:pt x="7912" y="42559"/>
                  </a:cubicBezTo>
                  <a:lnTo>
                    <a:pt x="6630" y="50657"/>
                  </a:lnTo>
                  <a:lnTo>
                    <a:pt x="9216" y="51062"/>
                  </a:lnTo>
                  <a:close/>
                  <a:moveTo>
                    <a:pt x="25565" y="44028"/>
                  </a:moveTo>
                  <a:cubicBezTo>
                    <a:pt x="24852" y="43918"/>
                    <a:pt x="24173" y="44400"/>
                    <a:pt x="24063" y="45123"/>
                  </a:cubicBezTo>
                  <a:lnTo>
                    <a:pt x="22781" y="53221"/>
                  </a:lnTo>
                  <a:lnTo>
                    <a:pt x="25367" y="53626"/>
                  </a:lnTo>
                  <a:lnTo>
                    <a:pt x="26649" y="45529"/>
                  </a:lnTo>
                  <a:cubicBezTo>
                    <a:pt x="26770" y="44817"/>
                    <a:pt x="26277" y="44137"/>
                    <a:pt x="25565" y="44028"/>
                  </a:cubicBezTo>
                  <a:close/>
                  <a:moveTo>
                    <a:pt x="24096" y="54963"/>
                  </a:moveTo>
                  <a:cubicBezTo>
                    <a:pt x="23351" y="54843"/>
                    <a:pt x="22661" y="55347"/>
                    <a:pt x="22551" y="56081"/>
                  </a:cubicBezTo>
                  <a:lnTo>
                    <a:pt x="21204" y="64529"/>
                  </a:lnTo>
                  <a:lnTo>
                    <a:pt x="23877" y="64945"/>
                  </a:lnTo>
                  <a:lnTo>
                    <a:pt x="25214" y="56508"/>
                  </a:lnTo>
                  <a:cubicBezTo>
                    <a:pt x="25335" y="55763"/>
                    <a:pt x="24831" y="55073"/>
                    <a:pt x="24085" y="54963"/>
                  </a:cubicBezTo>
                  <a:close/>
                  <a:moveTo>
                    <a:pt x="8559" y="53867"/>
                  </a:moveTo>
                  <a:cubicBezTo>
                    <a:pt x="8668" y="53122"/>
                    <a:pt x="8164" y="52432"/>
                    <a:pt x="7430" y="52311"/>
                  </a:cubicBezTo>
                  <a:cubicBezTo>
                    <a:pt x="6685" y="52202"/>
                    <a:pt x="5995" y="52706"/>
                    <a:pt x="5885" y="53440"/>
                  </a:cubicBezTo>
                  <a:lnTo>
                    <a:pt x="4548" y="61888"/>
                  </a:lnTo>
                  <a:lnTo>
                    <a:pt x="7211" y="62305"/>
                  </a:lnTo>
                  <a:close/>
                  <a:moveTo>
                    <a:pt x="15758" y="53637"/>
                  </a:moveTo>
                  <a:cubicBezTo>
                    <a:pt x="15024" y="53517"/>
                    <a:pt x="14333" y="54021"/>
                    <a:pt x="14213" y="54755"/>
                  </a:cubicBezTo>
                  <a:lnTo>
                    <a:pt x="12876" y="63203"/>
                  </a:lnTo>
                  <a:lnTo>
                    <a:pt x="15549" y="63620"/>
                  </a:lnTo>
                  <a:lnTo>
                    <a:pt x="16886" y="55182"/>
                  </a:lnTo>
                  <a:cubicBezTo>
                    <a:pt x="17007" y="54448"/>
                    <a:pt x="16503" y="53747"/>
                    <a:pt x="15758" y="53637"/>
                  </a:cubicBezTo>
                  <a:close/>
                  <a:moveTo>
                    <a:pt x="21050" y="55840"/>
                  </a:moveTo>
                  <a:cubicBezTo>
                    <a:pt x="21182" y="55095"/>
                    <a:pt x="20678" y="54382"/>
                    <a:pt x="19922" y="54262"/>
                  </a:cubicBezTo>
                  <a:cubicBezTo>
                    <a:pt x="19176" y="54141"/>
                    <a:pt x="18475" y="54667"/>
                    <a:pt x="18377" y="55423"/>
                  </a:cubicBezTo>
                  <a:lnTo>
                    <a:pt x="17040" y="63861"/>
                  </a:lnTo>
                  <a:lnTo>
                    <a:pt x="19713" y="64288"/>
                  </a:lnTo>
                  <a:close/>
                  <a:moveTo>
                    <a:pt x="10049" y="54098"/>
                  </a:moveTo>
                  <a:lnTo>
                    <a:pt x="8723" y="62546"/>
                  </a:lnTo>
                  <a:lnTo>
                    <a:pt x="11386" y="62973"/>
                  </a:lnTo>
                  <a:lnTo>
                    <a:pt x="12722" y="54525"/>
                  </a:lnTo>
                  <a:cubicBezTo>
                    <a:pt x="12854" y="53780"/>
                    <a:pt x="12350" y="53068"/>
                    <a:pt x="11605" y="52947"/>
                  </a:cubicBezTo>
                  <a:cubicBezTo>
                    <a:pt x="10849" y="52826"/>
                    <a:pt x="10147" y="53352"/>
                    <a:pt x="10049" y="54098"/>
                  </a:cubicBezTo>
                  <a:close/>
                  <a:moveTo>
                    <a:pt x="8076" y="65406"/>
                  </a:moveTo>
                  <a:lnTo>
                    <a:pt x="6389" y="76133"/>
                  </a:lnTo>
                  <a:lnTo>
                    <a:pt x="9139" y="76582"/>
                  </a:lnTo>
                  <a:lnTo>
                    <a:pt x="10838" y="65844"/>
                  </a:lnTo>
                  <a:cubicBezTo>
                    <a:pt x="10958" y="65088"/>
                    <a:pt x="10432" y="64376"/>
                    <a:pt x="9676" y="64255"/>
                  </a:cubicBezTo>
                  <a:cubicBezTo>
                    <a:pt x="8909" y="64135"/>
                    <a:pt x="8197" y="64650"/>
                    <a:pt x="8076" y="65417"/>
                  </a:cubicBezTo>
                  <a:close/>
                  <a:moveTo>
                    <a:pt x="15133" y="66523"/>
                  </a:moveTo>
                  <a:cubicBezTo>
                    <a:pt x="15254" y="65767"/>
                    <a:pt x="14728" y="65044"/>
                    <a:pt x="13972" y="64924"/>
                  </a:cubicBezTo>
                  <a:cubicBezTo>
                    <a:pt x="13216" y="64803"/>
                    <a:pt x="12492" y="65329"/>
                    <a:pt x="12383" y="66085"/>
                  </a:cubicBezTo>
                  <a:lnTo>
                    <a:pt x="10673" y="76812"/>
                  </a:lnTo>
                  <a:lnTo>
                    <a:pt x="13435" y="77251"/>
                  </a:lnTo>
                  <a:close/>
                  <a:moveTo>
                    <a:pt x="6542" y="65165"/>
                  </a:moveTo>
                  <a:cubicBezTo>
                    <a:pt x="6696" y="64387"/>
                    <a:pt x="6170" y="63631"/>
                    <a:pt x="5392" y="63510"/>
                  </a:cubicBezTo>
                  <a:cubicBezTo>
                    <a:pt x="4603" y="63379"/>
                    <a:pt x="3880" y="63937"/>
                    <a:pt x="3792" y="64726"/>
                  </a:cubicBezTo>
                  <a:lnTo>
                    <a:pt x="2083" y="75454"/>
                  </a:lnTo>
                  <a:lnTo>
                    <a:pt x="4844" y="75892"/>
                  </a:lnTo>
                  <a:close/>
                  <a:moveTo>
                    <a:pt x="22562" y="66293"/>
                  </a:moveTo>
                  <a:lnTo>
                    <a:pt x="22562" y="66293"/>
                  </a:lnTo>
                  <a:cubicBezTo>
                    <a:pt x="21806" y="66173"/>
                    <a:pt x="21094" y="66688"/>
                    <a:pt x="20973" y="67444"/>
                  </a:cubicBezTo>
                  <a:lnTo>
                    <a:pt x="19264" y="78171"/>
                  </a:lnTo>
                  <a:lnTo>
                    <a:pt x="22014" y="78610"/>
                  </a:lnTo>
                  <a:lnTo>
                    <a:pt x="23713" y="67882"/>
                  </a:lnTo>
                  <a:cubicBezTo>
                    <a:pt x="23833" y="67126"/>
                    <a:pt x="23318" y="66414"/>
                    <a:pt x="22562" y="66293"/>
                  </a:cubicBezTo>
                  <a:close/>
                  <a:moveTo>
                    <a:pt x="19428" y="67203"/>
                  </a:moveTo>
                  <a:cubicBezTo>
                    <a:pt x="19549" y="66447"/>
                    <a:pt x="19023" y="65734"/>
                    <a:pt x="18267" y="65614"/>
                  </a:cubicBezTo>
                  <a:cubicBezTo>
                    <a:pt x="17511" y="65482"/>
                    <a:pt x="16799" y="66008"/>
                    <a:pt x="16678" y="66764"/>
                  </a:cubicBezTo>
                  <a:lnTo>
                    <a:pt x="14969" y="77492"/>
                  </a:lnTo>
                  <a:lnTo>
                    <a:pt x="17730" y="77930"/>
                  </a:lnTo>
                  <a:close/>
                  <a:moveTo>
                    <a:pt x="11846" y="78390"/>
                  </a:moveTo>
                  <a:cubicBezTo>
                    <a:pt x="10443" y="78171"/>
                    <a:pt x="9128" y="79125"/>
                    <a:pt x="8909" y="80527"/>
                  </a:cubicBezTo>
                  <a:lnTo>
                    <a:pt x="7057" y="92186"/>
                  </a:lnTo>
                  <a:lnTo>
                    <a:pt x="12131" y="92986"/>
                  </a:lnTo>
                  <a:lnTo>
                    <a:pt x="13972" y="81327"/>
                  </a:lnTo>
                  <a:cubicBezTo>
                    <a:pt x="14191" y="79924"/>
                    <a:pt x="13237" y="78610"/>
                    <a:pt x="11835" y="78390"/>
                  </a:cubicBezTo>
                  <a:close/>
                  <a:moveTo>
                    <a:pt x="4789" y="77273"/>
                  </a:moveTo>
                  <a:cubicBezTo>
                    <a:pt x="3387" y="77054"/>
                    <a:pt x="2072" y="78007"/>
                    <a:pt x="1853" y="79409"/>
                  </a:cubicBezTo>
                  <a:lnTo>
                    <a:pt x="1" y="91068"/>
                  </a:lnTo>
                  <a:lnTo>
                    <a:pt x="5074" y="91868"/>
                  </a:lnTo>
                  <a:lnTo>
                    <a:pt x="6926" y="80209"/>
                  </a:lnTo>
                  <a:cubicBezTo>
                    <a:pt x="7145" y="78807"/>
                    <a:pt x="6192" y="77492"/>
                    <a:pt x="4789" y="77273"/>
                  </a:cubicBezTo>
                  <a:close/>
                  <a:moveTo>
                    <a:pt x="18902" y="79508"/>
                  </a:moveTo>
                  <a:lnTo>
                    <a:pt x="18902" y="79508"/>
                  </a:lnTo>
                  <a:cubicBezTo>
                    <a:pt x="17489" y="79278"/>
                    <a:pt x="16174" y="80242"/>
                    <a:pt x="15955" y="81645"/>
                  </a:cubicBezTo>
                  <a:lnTo>
                    <a:pt x="14114" y="93304"/>
                  </a:lnTo>
                  <a:lnTo>
                    <a:pt x="19176" y="94103"/>
                  </a:lnTo>
                  <a:lnTo>
                    <a:pt x="21028" y="82445"/>
                  </a:lnTo>
                  <a:cubicBezTo>
                    <a:pt x="21247" y="81042"/>
                    <a:pt x="20294" y="79727"/>
                    <a:pt x="18892" y="795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5"/>
            <p:cNvSpPr/>
            <p:nvPr/>
          </p:nvSpPr>
          <p:spPr>
            <a:xfrm>
              <a:off x="6160870" y="1092100"/>
              <a:ext cx="1275507" cy="2898700"/>
            </a:xfrm>
            <a:custGeom>
              <a:rect b="b" l="l" r="r" t="t"/>
              <a:pathLst>
                <a:path extrusionOk="0" h="82029" w="36095">
                  <a:moveTo>
                    <a:pt x="16218" y="1228"/>
                  </a:moveTo>
                  <a:cubicBezTo>
                    <a:pt x="15538" y="1118"/>
                    <a:pt x="15593" y="132"/>
                    <a:pt x="16272" y="99"/>
                  </a:cubicBezTo>
                  <a:cubicBezTo>
                    <a:pt x="16382" y="99"/>
                    <a:pt x="19034" y="1"/>
                    <a:pt x="25915" y="1085"/>
                  </a:cubicBezTo>
                  <a:cubicBezTo>
                    <a:pt x="32785" y="2181"/>
                    <a:pt x="35273" y="3091"/>
                    <a:pt x="35382" y="3134"/>
                  </a:cubicBezTo>
                  <a:cubicBezTo>
                    <a:pt x="36095" y="3386"/>
                    <a:pt x="35689" y="4460"/>
                    <a:pt x="34988" y="4186"/>
                  </a:cubicBezTo>
                  <a:cubicBezTo>
                    <a:pt x="34955" y="4175"/>
                    <a:pt x="32468" y="3266"/>
                    <a:pt x="25740" y="2203"/>
                  </a:cubicBezTo>
                  <a:cubicBezTo>
                    <a:pt x="18968" y="1129"/>
                    <a:pt x="16349" y="1228"/>
                    <a:pt x="16327" y="1228"/>
                  </a:cubicBezTo>
                  <a:cubicBezTo>
                    <a:pt x="16283" y="1228"/>
                    <a:pt x="16251" y="1228"/>
                    <a:pt x="16218" y="1228"/>
                  </a:cubicBezTo>
                  <a:close/>
                  <a:moveTo>
                    <a:pt x="13522" y="10651"/>
                  </a:moveTo>
                  <a:cubicBezTo>
                    <a:pt x="13544" y="10651"/>
                    <a:pt x="16524" y="10531"/>
                    <a:pt x="24228" y="11758"/>
                  </a:cubicBezTo>
                  <a:cubicBezTo>
                    <a:pt x="31887" y="12963"/>
                    <a:pt x="34714" y="14004"/>
                    <a:pt x="34747" y="14004"/>
                  </a:cubicBezTo>
                  <a:cubicBezTo>
                    <a:pt x="35547" y="14311"/>
                    <a:pt x="35996" y="13106"/>
                    <a:pt x="35196" y="12810"/>
                  </a:cubicBezTo>
                  <a:cubicBezTo>
                    <a:pt x="35076" y="12766"/>
                    <a:pt x="32249" y="11725"/>
                    <a:pt x="24425" y="10476"/>
                  </a:cubicBezTo>
                  <a:cubicBezTo>
                    <a:pt x="16601" y="9227"/>
                    <a:pt x="13588" y="9347"/>
                    <a:pt x="13467" y="9358"/>
                  </a:cubicBezTo>
                  <a:cubicBezTo>
                    <a:pt x="12689" y="9391"/>
                    <a:pt x="12624" y="10509"/>
                    <a:pt x="13391" y="10629"/>
                  </a:cubicBezTo>
                  <a:cubicBezTo>
                    <a:pt x="13434" y="10640"/>
                    <a:pt x="13478" y="10651"/>
                    <a:pt x="13522" y="10651"/>
                  </a:cubicBezTo>
                  <a:close/>
                  <a:moveTo>
                    <a:pt x="9764" y="31558"/>
                  </a:moveTo>
                  <a:cubicBezTo>
                    <a:pt x="9797" y="31558"/>
                    <a:pt x="12898" y="31438"/>
                    <a:pt x="20907" y="32709"/>
                  </a:cubicBezTo>
                  <a:cubicBezTo>
                    <a:pt x="28874" y="33969"/>
                    <a:pt x="31821" y="35043"/>
                    <a:pt x="31854" y="35054"/>
                  </a:cubicBezTo>
                  <a:cubicBezTo>
                    <a:pt x="32676" y="35350"/>
                    <a:pt x="33136" y="34122"/>
                    <a:pt x="32314" y="33805"/>
                  </a:cubicBezTo>
                  <a:cubicBezTo>
                    <a:pt x="32194" y="33761"/>
                    <a:pt x="29257" y="32676"/>
                    <a:pt x="21116" y="31383"/>
                  </a:cubicBezTo>
                  <a:cubicBezTo>
                    <a:pt x="12974" y="30101"/>
                    <a:pt x="9840" y="30210"/>
                    <a:pt x="9709" y="30232"/>
                  </a:cubicBezTo>
                  <a:cubicBezTo>
                    <a:pt x="8898" y="30254"/>
                    <a:pt x="8832" y="31438"/>
                    <a:pt x="9632" y="31558"/>
                  </a:cubicBezTo>
                  <a:cubicBezTo>
                    <a:pt x="9676" y="31558"/>
                    <a:pt x="9720" y="31558"/>
                    <a:pt x="9764" y="31558"/>
                  </a:cubicBezTo>
                  <a:close/>
                  <a:moveTo>
                    <a:pt x="7671" y="42527"/>
                  </a:moveTo>
                  <a:cubicBezTo>
                    <a:pt x="7704" y="42527"/>
                    <a:pt x="10903" y="42406"/>
                    <a:pt x="19154" y="43710"/>
                  </a:cubicBezTo>
                  <a:cubicBezTo>
                    <a:pt x="27383" y="45014"/>
                    <a:pt x="30419" y="46121"/>
                    <a:pt x="30451" y="46132"/>
                  </a:cubicBezTo>
                  <a:cubicBezTo>
                    <a:pt x="30802" y="46263"/>
                    <a:pt x="31208" y="46088"/>
                    <a:pt x="31339" y="45726"/>
                  </a:cubicBezTo>
                  <a:cubicBezTo>
                    <a:pt x="31471" y="45376"/>
                    <a:pt x="31284" y="44970"/>
                    <a:pt x="30934" y="44839"/>
                  </a:cubicBezTo>
                  <a:cubicBezTo>
                    <a:pt x="30813" y="44795"/>
                    <a:pt x="27767" y="43677"/>
                    <a:pt x="19373" y="42351"/>
                  </a:cubicBezTo>
                  <a:cubicBezTo>
                    <a:pt x="10980" y="41026"/>
                    <a:pt x="7748" y="41146"/>
                    <a:pt x="7616" y="41146"/>
                  </a:cubicBezTo>
                  <a:cubicBezTo>
                    <a:pt x="6707" y="41091"/>
                    <a:pt x="6619" y="42461"/>
                    <a:pt x="7539" y="42516"/>
                  </a:cubicBezTo>
                  <a:cubicBezTo>
                    <a:pt x="7583" y="42527"/>
                    <a:pt x="7627" y="42527"/>
                    <a:pt x="7671" y="42527"/>
                  </a:cubicBezTo>
                  <a:close/>
                  <a:moveTo>
                    <a:pt x="5600" y="53342"/>
                  </a:moveTo>
                  <a:cubicBezTo>
                    <a:pt x="5633" y="53342"/>
                    <a:pt x="8920" y="53221"/>
                    <a:pt x="17445" y="54569"/>
                  </a:cubicBezTo>
                  <a:cubicBezTo>
                    <a:pt x="25915" y="55906"/>
                    <a:pt x="29049" y="57056"/>
                    <a:pt x="29082" y="57067"/>
                  </a:cubicBezTo>
                  <a:cubicBezTo>
                    <a:pt x="29454" y="57199"/>
                    <a:pt x="29860" y="57013"/>
                    <a:pt x="30002" y="56651"/>
                  </a:cubicBezTo>
                  <a:cubicBezTo>
                    <a:pt x="30134" y="56278"/>
                    <a:pt x="29947" y="55873"/>
                    <a:pt x="29586" y="55731"/>
                  </a:cubicBezTo>
                  <a:cubicBezTo>
                    <a:pt x="29454" y="55687"/>
                    <a:pt x="26321" y="54536"/>
                    <a:pt x="17664" y="53166"/>
                  </a:cubicBezTo>
                  <a:cubicBezTo>
                    <a:pt x="9008" y="51786"/>
                    <a:pt x="5677" y="51917"/>
                    <a:pt x="5534" y="51928"/>
                  </a:cubicBezTo>
                  <a:cubicBezTo>
                    <a:pt x="4679" y="51972"/>
                    <a:pt x="4614" y="53210"/>
                    <a:pt x="5457" y="53342"/>
                  </a:cubicBezTo>
                  <a:cubicBezTo>
                    <a:pt x="5501" y="53342"/>
                    <a:pt x="5545" y="53342"/>
                    <a:pt x="5600" y="53342"/>
                  </a:cubicBezTo>
                  <a:close/>
                  <a:moveTo>
                    <a:pt x="3441" y="64551"/>
                  </a:moveTo>
                  <a:cubicBezTo>
                    <a:pt x="3474" y="64551"/>
                    <a:pt x="6871" y="64431"/>
                    <a:pt x="15659" y="65822"/>
                  </a:cubicBezTo>
                  <a:cubicBezTo>
                    <a:pt x="24403" y="67203"/>
                    <a:pt x="27635" y="68386"/>
                    <a:pt x="27668" y="68397"/>
                  </a:cubicBezTo>
                  <a:cubicBezTo>
                    <a:pt x="28534" y="68638"/>
                    <a:pt x="28994" y="67411"/>
                    <a:pt x="28183" y="67028"/>
                  </a:cubicBezTo>
                  <a:cubicBezTo>
                    <a:pt x="28041" y="66973"/>
                    <a:pt x="24819" y="65790"/>
                    <a:pt x="15889" y="64376"/>
                  </a:cubicBezTo>
                  <a:cubicBezTo>
                    <a:pt x="6959" y="62962"/>
                    <a:pt x="3518" y="63094"/>
                    <a:pt x="3375" y="63094"/>
                  </a:cubicBezTo>
                  <a:cubicBezTo>
                    <a:pt x="2499" y="63138"/>
                    <a:pt x="2422" y="64420"/>
                    <a:pt x="3299" y="64551"/>
                  </a:cubicBezTo>
                  <a:cubicBezTo>
                    <a:pt x="3343" y="64562"/>
                    <a:pt x="3397" y="64562"/>
                    <a:pt x="3441" y="64551"/>
                  </a:cubicBezTo>
                  <a:close/>
                  <a:moveTo>
                    <a:pt x="1042" y="77963"/>
                  </a:moveTo>
                  <a:cubicBezTo>
                    <a:pt x="1074" y="77963"/>
                    <a:pt x="4548" y="77832"/>
                    <a:pt x="13533" y="79256"/>
                  </a:cubicBezTo>
                  <a:cubicBezTo>
                    <a:pt x="22463" y="80670"/>
                    <a:pt x="25773" y="81875"/>
                    <a:pt x="25806" y="81886"/>
                  </a:cubicBezTo>
                  <a:cubicBezTo>
                    <a:pt x="26189" y="82029"/>
                    <a:pt x="26627" y="81831"/>
                    <a:pt x="26770" y="81448"/>
                  </a:cubicBezTo>
                  <a:cubicBezTo>
                    <a:pt x="26912" y="81053"/>
                    <a:pt x="26715" y="80626"/>
                    <a:pt x="26331" y="80484"/>
                  </a:cubicBezTo>
                  <a:cubicBezTo>
                    <a:pt x="26189" y="80429"/>
                    <a:pt x="22891" y="79223"/>
                    <a:pt x="13763" y="77777"/>
                  </a:cubicBezTo>
                  <a:cubicBezTo>
                    <a:pt x="4636" y="76331"/>
                    <a:pt x="1118" y="76462"/>
                    <a:pt x="976" y="76462"/>
                  </a:cubicBezTo>
                  <a:cubicBezTo>
                    <a:pt x="77" y="76506"/>
                    <a:pt x="1" y="77821"/>
                    <a:pt x="899" y="77952"/>
                  </a:cubicBezTo>
                  <a:cubicBezTo>
                    <a:pt x="943" y="77963"/>
                    <a:pt x="998" y="77963"/>
                    <a:pt x="1042" y="77963"/>
                  </a:cubicBezTo>
                  <a:close/>
                  <a:moveTo>
                    <a:pt x="11648" y="21105"/>
                  </a:moveTo>
                  <a:cubicBezTo>
                    <a:pt x="11681" y="21105"/>
                    <a:pt x="14716" y="20984"/>
                    <a:pt x="22562" y="22233"/>
                  </a:cubicBezTo>
                  <a:cubicBezTo>
                    <a:pt x="30375" y="23461"/>
                    <a:pt x="33268" y="24524"/>
                    <a:pt x="33289" y="24534"/>
                  </a:cubicBezTo>
                  <a:cubicBezTo>
                    <a:pt x="34111" y="24841"/>
                    <a:pt x="34572" y="23603"/>
                    <a:pt x="33750" y="23296"/>
                  </a:cubicBezTo>
                  <a:cubicBezTo>
                    <a:pt x="33629" y="23252"/>
                    <a:pt x="30747" y="22201"/>
                    <a:pt x="22770" y="20929"/>
                  </a:cubicBezTo>
                  <a:cubicBezTo>
                    <a:pt x="14793" y="19669"/>
                    <a:pt x="11714" y="19790"/>
                    <a:pt x="11594" y="19790"/>
                  </a:cubicBezTo>
                  <a:cubicBezTo>
                    <a:pt x="10805" y="19834"/>
                    <a:pt x="10739" y="20973"/>
                    <a:pt x="11517" y="21094"/>
                  </a:cubicBezTo>
                  <a:cubicBezTo>
                    <a:pt x="11561" y="21105"/>
                    <a:pt x="11605" y="21105"/>
                    <a:pt x="11648" y="21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5"/>
            <p:cNvSpPr/>
            <p:nvPr/>
          </p:nvSpPr>
          <p:spPr>
            <a:xfrm>
              <a:off x="6274731" y="1167617"/>
              <a:ext cx="1041608" cy="2939727"/>
            </a:xfrm>
            <a:custGeom>
              <a:rect b="b" l="l" r="r" t="t"/>
              <a:pathLst>
                <a:path extrusionOk="0" h="83190" w="29476">
                  <a:moveTo>
                    <a:pt x="17170" y="1293"/>
                  </a:moveTo>
                  <a:lnTo>
                    <a:pt x="17105" y="1688"/>
                  </a:lnTo>
                  <a:cubicBezTo>
                    <a:pt x="17181" y="1107"/>
                    <a:pt x="16787" y="581"/>
                    <a:pt x="16206" y="482"/>
                  </a:cubicBezTo>
                  <a:cubicBezTo>
                    <a:pt x="15636" y="395"/>
                    <a:pt x="15089" y="778"/>
                    <a:pt x="14979" y="1348"/>
                  </a:cubicBezTo>
                  <a:lnTo>
                    <a:pt x="15045" y="954"/>
                  </a:lnTo>
                  <a:cubicBezTo>
                    <a:pt x="15154" y="384"/>
                    <a:pt x="15691" y="0"/>
                    <a:pt x="16272" y="99"/>
                  </a:cubicBezTo>
                  <a:cubicBezTo>
                    <a:pt x="16842" y="187"/>
                    <a:pt x="17236" y="713"/>
                    <a:pt x="17170" y="1293"/>
                  </a:cubicBezTo>
                  <a:close/>
                  <a:moveTo>
                    <a:pt x="20326" y="702"/>
                  </a:moveTo>
                  <a:cubicBezTo>
                    <a:pt x="19746" y="614"/>
                    <a:pt x="19187" y="1008"/>
                    <a:pt x="19099" y="1600"/>
                  </a:cubicBezTo>
                  <a:lnTo>
                    <a:pt x="19033" y="1995"/>
                  </a:lnTo>
                  <a:cubicBezTo>
                    <a:pt x="19110" y="1392"/>
                    <a:pt x="19669" y="976"/>
                    <a:pt x="20271" y="1063"/>
                  </a:cubicBezTo>
                  <a:cubicBezTo>
                    <a:pt x="20863" y="1162"/>
                    <a:pt x="21269" y="1732"/>
                    <a:pt x="21159" y="2323"/>
                  </a:cubicBezTo>
                  <a:lnTo>
                    <a:pt x="21236" y="1929"/>
                  </a:lnTo>
                  <a:cubicBezTo>
                    <a:pt x="21323" y="1337"/>
                    <a:pt x="20918" y="789"/>
                    <a:pt x="20326" y="702"/>
                  </a:cubicBezTo>
                  <a:close/>
                  <a:moveTo>
                    <a:pt x="28446" y="1995"/>
                  </a:moveTo>
                  <a:cubicBezTo>
                    <a:pt x="27865" y="1896"/>
                    <a:pt x="27306" y="2290"/>
                    <a:pt x="27219" y="2882"/>
                  </a:cubicBezTo>
                  <a:lnTo>
                    <a:pt x="27153" y="3277"/>
                  </a:lnTo>
                  <a:cubicBezTo>
                    <a:pt x="27262" y="2707"/>
                    <a:pt x="27799" y="2323"/>
                    <a:pt x="28380" y="2411"/>
                  </a:cubicBezTo>
                  <a:cubicBezTo>
                    <a:pt x="28950" y="2510"/>
                    <a:pt x="29344" y="3036"/>
                    <a:pt x="29279" y="3616"/>
                  </a:cubicBezTo>
                  <a:lnTo>
                    <a:pt x="29333" y="3222"/>
                  </a:lnTo>
                  <a:cubicBezTo>
                    <a:pt x="29432" y="2630"/>
                    <a:pt x="29027" y="2082"/>
                    <a:pt x="28446" y="1995"/>
                  </a:cubicBezTo>
                  <a:close/>
                  <a:moveTo>
                    <a:pt x="24391" y="1348"/>
                  </a:moveTo>
                  <a:cubicBezTo>
                    <a:pt x="23800" y="1249"/>
                    <a:pt x="23252" y="1655"/>
                    <a:pt x="23153" y="2247"/>
                  </a:cubicBezTo>
                  <a:lnTo>
                    <a:pt x="23099" y="2630"/>
                  </a:lnTo>
                  <a:cubicBezTo>
                    <a:pt x="23175" y="2038"/>
                    <a:pt x="23734" y="1611"/>
                    <a:pt x="24326" y="1710"/>
                  </a:cubicBezTo>
                  <a:cubicBezTo>
                    <a:pt x="24928" y="1808"/>
                    <a:pt x="25323" y="2378"/>
                    <a:pt x="25213" y="2970"/>
                  </a:cubicBezTo>
                  <a:lnTo>
                    <a:pt x="25279" y="2575"/>
                  </a:lnTo>
                  <a:cubicBezTo>
                    <a:pt x="25367" y="1995"/>
                    <a:pt x="24972" y="1447"/>
                    <a:pt x="24391" y="1348"/>
                  </a:cubicBezTo>
                  <a:close/>
                  <a:moveTo>
                    <a:pt x="13292" y="9511"/>
                  </a:moveTo>
                  <a:cubicBezTo>
                    <a:pt x="12623" y="9413"/>
                    <a:pt x="11999" y="9862"/>
                    <a:pt x="11900" y="10530"/>
                  </a:cubicBezTo>
                  <a:lnTo>
                    <a:pt x="11823" y="10980"/>
                  </a:lnTo>
                  <a:cubicBezTo>
                    <a:pt x="11933" y="10311"/>
                    <a:pt x="12557" y="9851"/>
                    <a:pt x="13226" y="9961"/>
                  </a:cubicBezTo>
                  <a:cubicBezTo>
                    <a:pt x="13894" y="10059"/>
                    <a:pt x="14354" y="10695"/>
                    <a:pt x="14245" y="11352"/>
                  </a:cubicBezTo>
                  <a:lnTo>
                    <a:pt x="14322" y="10914"/>
                  </a:lnTo>
                  <a:cubicBezTo>
                    <a:pt x="14420" y="10246"/>
                    <a:pt x="13960" y="9621"/>
                    <a:pt x="13302" y="9511"/>
                  </a:cubicBezTo>
                  <a:close/>
                  <a:moveTo>
                    <a:pt x="20830" y="10706"/>
                  </a:moveTo>
                  <a:cubicBezTo>
                    <a:pt x="20162" y="10607"/>
                    <a:pt x="19537" y="11056"/>
                    <a:pt x="19428" y="11725"/>
                  </a:cubicBezTo>
                  <a:lnTo>
                    <a:pt x="19362" y="12163"/>
                  </a:lnTo>
                  <a:cubicBezTo>
                    <a:pt x="19472" y="11495"/>
                    <a:pt x="20096" y="11045"/>
                    <a:pt x="20765" y="11155"/>
                  </a:cubicBezTo>
                  <a:cubicBezTo>
                    <a:pt x="21433" y="11254"/>
                    <a:pt x="21882" y="11878"/>
                    <a:pt x="21784" y="12547"/>
                  </a:cubicBezTo>
                  <a:lnTo>
                    <a:pt x="21849" y="12108"/>
                  </a:lnTo>
                  <a:cubicBezTo>
                    <a:pt x="21959" y="11440"/>
                    <a:pt x="21499" y="10815"/>
                    <a:pt x="20830" y="10706"/>
                  </a:cubicBezTo>
                  <a:close/>
                  <a:moveTo>
                    <a:pt x="17061" y="10114"/>
                  </a:moveTo>
                  <a:cubicBezTo>
                    <a:pt x="16393" y="10005"/>
                    <a:pt x="15768" y="10465"/>
                    <a:pt x="15669" y="11122"/>
                  </a:cubicBezTo>
                  <a:lnTo>
                    <a:pt x="15593" y="11571"/>
                  </a:lnTo>
                  <a:cubicBezTo>
                    <a:pt x="15702" y="10903"/>
                    <a:pt x="16327" y="10454"/>
                    <a:pt x="16995" y="10552"/>
                  </a:cubicBezTo>
                  <a:cubicBezTo>
                    <a:pt x="17664" y="10662"/>
                    <a:pt x="18113" y="11287"/>
                    <a:pt x="18014" y="11955"/>
                  </a:cubicBezTo>
                  <a:lnTo>
                    <a:pt x="18080" y="11506"/>
                  </a:lnTo>
                  <a:cubicBezTo>
                    <a:pt x="18190" y="10837"/>
                    <a:pt x="17729" y="10213"/>
                    <a:pt x="17061" y="10114"/>
                  </a:cubicBezTo>
                  <a:close/>
                  <a:moveTo>
                    <a:pt x="28358" y="11900"/>
                  </a:moveTo>
                  <a:cubicBezTo>
                    <a:pt x="27690" y="11791"/>
                    <a:pt x="27065" y="12251"/>
                    <a:pt x="26956" y="12919"/>
                  </a:cubicBezTo>
                  <a:lnTo>
                    <a:pt x="26890" y="13358"/>
                  </a:lnTo>
                  <a:cubicBezTo>
                    <a:pt x="26988" y="12689"/>
                    <a:pt x="27613" y="12240"/>
                    <a:pt x="28281" y="12349"/>
                  </a:cubicBezTo>
                  <a:cubicBezTo>
                    <a:pt x="28950" y="12448"/>
                    <a:pt x="29399" y="13073"/>
                    <a:pt x="29300" y="13741"/>
                  </a:cubicBezTo>
                  <a:lnTo>
                    <a:pt x="29366" y="13303"/>
                  </a:lnTo>
                  <a:cubicBezTo>
                    <a:pt x="29476" y="12634"/>
                    <a:pt x="29016" y="12010"/>
                    <a:pt x="28358" y="11900"/>
                  </a:cubicBezTo>
                  <a:close/>
                  <a:moveTo>
                    <a:pt x="24589" y="11308"/>
                  </a:moveTo>
                  <a:cubicBezTo>
                    <a:pt x="23920" y="11199"/>
                    <a:pt x="23296" y="11648"/>
                    <a:pt x="23197" y="12317"/>
                  </a:cubicBezTo>
                  <a:lnTo>
                    <a:pt x="23120" y="12766"/>
                  </a:lnTo>
                  <a:cubicBezTo>
                    <a:pt x="23230" y="12097"/>
                    <a:pt x="23855" y="11648"/>
                    <a:pt x="24523" y="11747"/>
                  </a:cubicBezTo>
                  <a:cubicBezTo>
                    <a:pt x="25180" y="11856"/>
                    <a:pt x="25641" y="12481"/>
                    <a:pt x="25531" y="13149"/>
                  </a:cubicBezTo>
                  <a:lnTo>
                    <a:pt x="25608" y="12700"/>
                  </a:lnTo>
                  <a:cubicBezTo>
                    <a:pt x="25706" y="12032"/>
                    <a:pt x="25257" y="11407"/>
                    <a:pt x="24589" y="11308"/>
                  </a:cubicBezTo>
                  <a:close/>
                  <a:moveTo>
                    <a:pt x="11484" y="19998"/>
                  </a:moveTo>
                  <a:cubicBezTo>
                    <a:pt x="10804" y="19888"/>
                    <a:pt x="10169" y="20348"/>
                    <a:pt x="10059" y="21028"/>
                  </a:cubicBezTo>
                  <a:lnTo>
                    <a:pt x="9993" y="21477"/>
                  </a:lnTo>
                  <a:cubicBezTo>
                    <a:pt x="10092" y="20798"/>
                    <a:pt x="10738" y="20337"/>
                    <a:pt x="11418" y="20447"/>
                  </a:cubicBezTo>
                  <a:cubicBezTo>
                    <a:pt x="12097" y="20557"/>
                    <a:pt x="12557" y="21192"/>
                    <a:pt x="12459" y="21872"/>
                  </a:cubicBezTo>
                  <a:lnTo>
                    <a:pt x="12525" y="21422"/>
                  </a:lnTo>
                  <a:cubicBezTo>
                    <a:pt x="12634" y="20732"/>
                    <a:pt x="12163" y="20096"/>
                    <a:pt x="11484" y="19998"/>
                  </a:cubicBezTo>
                  <a:close/>
                  <a:moveTo>
                    <a:pt x="19165" y="21214"/>
                  </a:moveTo>
                  <a:cubicBezTo>
                    <a:pt x="18485" y="21104"/>
                    <a:pt x="17839" y="21565"/>
                    <a:pt x="17740" y="22244"/>
                  </a:cubicBezTo>
                  <a:lnTo>
                    <a:pt x="17664" y="22693"/>
                  </a:lnTo>
                  <a:cubicBezTo>
                    <a:pt x="17773" y="22014"/>
                    <a:pt x="18409" y="21554"/>
                    <a:pt x="19088" y="21663"/>
                  </a:cubicBezTo>
                  <a:cubicBezTo>
                    <a:pt x="19778" y="21762"/>
                    <a:pt x="20239" y="22408"/>
                    <a:pt x="20129" y="23088"/>
                  </a:cubicBezTo>
                  <a:lnTo>
                    <a:pt x="20206" y="22639"/>
                  </a:lnTo>
                  <a:cubicBezTo>
                    <a:pt x="20315" y="21948"/>
                    <a:pt x="19844" y="21313"/>
                    <a:pt x="19165" y="21214"/>
                  </a:cubicBezTo>
                  <a:close/>
                  <a:moveTo>
                    <a:pt x="15330" y="20600"/>
                  </a:moveTo>
                  <a:cubicBezTo>
                    <a:pt x="14650" y="20491"/>
                    <a:pt x="14004" y="20951"/>
                    <a:pt x="13905" y="21641"/>
                  </a:cubicBezTo>
                  <a:lnTo>
                    <a:pt x="13828" y="22091"/>
                  </a:lnTo>
                  <a:cubicBezTo>
                    <a:pt x="13938" y="21411"/>
                    <a:pt x="14574" y="20940"/>
                    <a:pt x="15253" y="21050"/>
                  </a:cubicBezTo>
                  <a:cubicBezTo>
                    <a:pt x="15943" y="21159"/>
                    <a:pt x="16403" y="21795"/>
                    <a:pt x="16294" y="22474"/>
                  </a:cubicBezTo>
                  <a:lnTo>
                    <a:pt x="16371" y="22025"/>
                  </a:lnTo>
                  <a:cubicBezTo>
                    <a:pt x="16469" y="21346"/>
                    <a:pt x="16009" y="20699"/>
                    <a:pt x="15330" y="20600"/>
                  </a:cubicBezTo>
                  <a:close/>
                  <a:moveTo>
                    <a:pt x="26846" y="22430"/>
                  </a:moveTo>
                  <a:cubicBezTo>
                    <a:pt x="26167" y="22321"/>
                    <a:pt x="25531" y="22781"/>
                    <a:pt x="25421" y="23460"/>
                  </a:cubicBezTo>
                  <a:lnTo>
                    <a:pt x="25345" y="23910"/>
                  </a:lnTo>
                  <a:cubicBezTo>
                    <a:pt x="25454" y="23230"/>
                    <a:pt x="26090" y="22770"/>
                    <a:pt x="26780" y="22880"/>
                  </a:cubicBezTo>
                  <a:cubicBezTo>
                    <a:pt x="27460" y="22978"/>
                    <a:pt x="27920" y="23625"/>
                    <a:pt x="27810" y="24304"/>
                  </a:cubicBezTo>
                  <a:lnTo>
                    <a:pt x="27887" y="23855"/>
                  </a:lnTo>
                  <a:cubicBezTo>
                    <a:pt x="27997" y="23165"/>
                    <a:pt x="27525" y="22529"/>
                    <a:pt x="26846" y="22430"/>
                  </a:cubicBezTo>
                  <a:close/>
                  <a:moveTo>
                    <a:pt x="23011" y="21817"/>
                  </a:moveTo>
                  <a:cubicBezTo>
                    <a:pt x="22331" y="21707"/>
                    <a:pt x="21696" y="22167"/>
                    <a:pt x="21586" y="22858"/>
                  </a:cubicBezTo>
                  <a:lnTo>
                    <a:pt x="21510" y="23307"/>
                  </a:lnTo>
                  <a:cubicBezTo>
                    <a:pt x="21619" y="22628"/>
                    <a:pt x="22255" y="22156"/>
                    <a:pt x="22945" y="22266"/>
                  </a:cubicBezTo>
                  <a:cubicBezTo>
                    <a:pt x="23624" y="22376"/>
                    <a:pt x="24085" y="23011"/>
                    <a:pt x="23975" y="23690"/>
                  </a:cubicBezTo>
                  <a:lnTo>
                    <a:pt x="24052" y="23241"/>
                  </a:lnTo>
                  <a:cubicBezTo>
                    <a:pt x="24161" y="22562"/>
                    <a:pt x="23690" y="21915"/>
                    <a:pt x="23000" y="21817"/>
                  </a:cubicBezTo>
                  <a:close/>
                  <a:moveTo>
                    <a:pt x="9676" y="30462"/>
                  </a:moveTo>
                  <a:cubicBezTo>
                    <a:pt x="8985" y="30353"/>
                    <a:pt x="8328" y="30824"/>
                    <a:pt x="8218" y="31525"/>
                  </a:cubicBezTo>
                  <a:lnTo>
                    <a:pt x="8141" y="31985"/>
                  </a:lnTo>
                  <a:cubicBezTo>
                    <a:pt x="8251" y="31295"/>
                    <a:pt x="8909" y="30824"/>
                    <a:pt x="9599" y="30933"/>
                  </a:cubicBezTo>
                  <a:cubicBezTo>
                    <a:pt x="10289" y="31043"/>
                    <a:pt x="10760" y="31689"/>
                    <a:pt x="10651" y="32380"/>
                  </a:cubicBezTo>
                  <a:lnTo>
                    <a:pt x="10727" y="31920"/>
                  </a:lnTo>
                  <a:cubicBezTo>
                    <a:pt x="10837" y="31229"/>
                    <a:pt x="10366" y="30572"/>
                    <a:pt x="9665" y="30462"/>
                  </a:cubicBezTo>
                  <a:close/>
                  <a:moveTo>
                    <a:pt x="17510" y="31711"/>
                  </a:moveTo>
                  <a:cubicBezTo>
                    <a:pt x="16820" y="31591"/>
                    <a:pt x="16162" y="32073"/>
                    <a:pt x="16053" y="32763"/>
                  </a:cubicBezTo>
                  <a:lnTo>
                    <a:pt x="15976" y="33223"/>
                  </a:lnTo>
                  <a:cubicBezTo>
                    <a:pt x="16097" y="32544"/>
                    <a:pt x="16743" y="32073"/>
                    <a:pt x="17433" y="32183"/>
                  </a:cubicBezTo>
                  <a:cubicBezTo>
                    <a:pt x="18124" y="32292"/>
                    <a:pt x="18595" y="32939"/>
                    <a:pt x="18496" y="33618"/>
                  </a:cubicBezTo>
                  <a:lnTo>
                    <a:pt x="18562" y="33158"/>
                  </a:lnTo>
                  <a:cubicBezTo>
                    <a:pt x="18672" y="32467"/>
                    <a:pt x="18200" y="31810"/>
                    <a:pt x="17499" y="31711"/>
                  </a:cubicBezTo>
                  <a:close/>
                  <a:moveTo>
                    <a:pt x="13587" y="31087"/>
                  </a:moveTo>
                  <a:cubicBezTo>
                    <a:pt x="12897" y="30977"/>
                    <a:pt x="12251" y="31448"/>
                    <a:pt x="12141" y="32139"/>
                  </a:cubicBezTo>
                  <a:lnTo>
                    <a:pt x="12053" y="32610"/>
                  </a:lnTo>
                  <a:cubicBezTo>
                    <a:pt x="12163" y="31920"/>
                    <a:pt x="12809" y="31448"/>
                    <a:pt x="13511" y="31558"/>
                  </a:cubicBezTo>
                  <a:cubicBezTo>
                    <a:pt x="14201" y="31668"/>
                    <a:pt x="14672" y="32314"/>
                    <a:pt x="14563" y="33004"/>
                  </a:cubicBezTo>
                  <a:lnTo>
                    <a:pt x="14639" y="32544"/>
                  </a:lnTo>
                  <a:cubicBezTo>
                    <a:pt x="14749" y="31854"/>
                    <a:pt x="14278" y="31196"/>
                    <a:pt x="13587" y="31087"/>
                  </a:cubicBezTo>
                  <a:close/>
                  <a:moveTo>
                    <a:pt x="25345" y="32950"/>
                  </a:moveTo>
                  <a:cubicBezTo>
                    <a:pt x="24644" y="32840"/>
                    <a:pt x="23997" y="33311"/>
                    <a:pt x="23887" y="34001"/>
                  </a:cubicBezTo>
                  <a:lnTo>
                    <a:pt x="23811" y="34462"/>
                  </a:lnTo>
                  <a:cubicBezTo>
                    <a:pt x="23931" y="33782"/>
                    <a:pt x="24578" y="33322"/>
                    <a:pt x="25268" y="33432"/>
                  </a:cubicBezTo>
                  <a:cubicBezTo>
                    <a:pt x="25947" y="33541"/>
                    <a:pt x="26419" y="34177"/>
                    <a:pt x="26320" y="34867"/>
                  </a:cubicBezTo>
                  <a:lnTo>
                    <a:pt x="26397" y="34396"/>
                  </a:lnTo>
                  <a:cubicBezTo>
                    <a:pt x="26506" y="33706"/>
                    <a:pt x="26035" y="33059"/>
                    <a:pt x="25345" y="32950"/>
                  </a:cubicBezTo>
                  <a:close/>
                  <a:moveTo>
                    <a:pt x="21422" y="32325"/>
                  </a:moveTo>
                  <a:cubicBezTo>
                    <a:pt x="20732" y="32215"/>
                    <a:pt x="20074" y="32687"/>
                    <a:pt x="19965" y="33388"/>
                  </a:cubicBezTo>
                  <a:lnTo>
                    <a:pt x="19899" y="33848"/>
                  </a:lnTo>
                  <a:cubicBezTo>
                    <a:pt x="20008" y="33158"/>
                    <a:pt x="20655" y="32676"/>
                    <a:pt x="21345" y="32785"/>
                  </a:cubicBezTo>
                  <a:cubicBezTo>
                    <a:pt x="22047" y="32895"/>
                    <a:pt x="22518" y="33552"/>
                    <a:pt x="22408" y="34243"/>
                  </a:cubicBezTo>
                  <a:lnTo>
                    <a:pt x="22474" y="33782"/>
                  </a:lnTo>
                  <a:cubicBezTo>
                    <a:pt x="22594" y="33081"/>
                    <a:pt x="22112" y="32435"/>
                    <a:pt x="21422" y="32325"/>
                  </a:cubicBezTo>
                  <a:close/>
                  <a:moveTo>
                    <a:pt x="7670" y="41464"/>
                  </a:moveTo>
                  <a:cubicBezTo>
                    <a:pt x="6958" y="41354"/>
                    <a:pt x="6279" y="41836"/>
                    <a:pt x="6169" y="42559"/>
                  </a:cubicBezTo>
                  <a:lnTo>
                    <a:pt x="6092" y="43030"/>
                  </a:lnTo>
                  <a:cubicBezTo>
                    <a:pt x="6213" y="42329"/>
                    <a:pt x="6881" y="41858"/>
                    <a:pt x="7583" y="41968"/>
                  </a:cubicBezTo>
                  <a:cubicBezTo>
                    <a:pt x="8295" y="42077"/>
                    <a:pt x="8777" y="42735"/>
                    <a:pt x="8678" y="43447"/>
                  </a:cubicBezTo>
                  <a:lnTo>
                    <a:pt x="8755" y="42965"/>
                  </a:lnTo>
                  <a:cubicBezTo>
                    <a:pt x="8865" y="42252"/>
                    <a:pt x="8383" y="41584"/>
                    <a:pt x="7670" y="41464"/>
                  </a:cubicBezTo>
                  <a:close/>
                  <a:moveTo>
                    <a:pt x="15757" y="42746"/>
                  </a:moveTo>
                  <a:cubicBezTo>
                    <a:pt x="15034" y="42636"/>
                    <a:pt x="14365" y="43129"/>
                    <a:pt x="14256" y="43841"/>
                  </a:cubicBezTo>
                  <a:lnTo>
                    <a:pt x="14179" y="44323"/>
                  </a:lnTo>
                  <a:cubicBezTo>
                    <a:pt x="14300" y="43611"/>
                    <a:pt x="14968" y="43140"/>
                    <a:pt x="15669" y="43250"/>
                  </a:cubicBezTo>
                  <a:cubicBezTo>
                    <a:pt x="16382" y="43370"/>
                    <a:pt x="16864" y="44017"/>
                    <a:pt x="16765" y="44729"/>
                  </a:cubicBezTo>
                  <a:lnTo>
                    <a:pt x="16853" y="44258"/>
                  </a:lnTo>
                  <a:cubicBezTo>
                    <a:pt x="16962" y="43535"/>
                    <a:pt x="16469" y="42855"/>
                    <a:pt x="15757" y="42746"/>
                  </a:cubicBezTo>
                  <a:close/>
                  <a:moveTo>
                    <a:pt x="11714" y="42110"/>
                  </a:moveTo>
                  <a:cubicBezTo>
                    <a:pt x="10990" y="41990"/>
                    <a:pt x="10322" y="42483"/>
                    <a:pt x="10212" y="43206"/>
                  </a:cubicBezTo>
                  <a:lnTo>
                    <a:pt x="10136" y="43677"/>
                  </a:lnTo>
                  <a:cubicBezTo>
                    <a:pt x="10256" y="42976"/>
                    <a:pt x="10925" y="42505"/>
                    <a:pt x="11626" y="42614"/>
                  </a:cubicBezTo>
                  <a:cubicBezTo>
                    <a:pt x="12338" y="42724"/>
                    <a:pt x="12820" y="43381"/>
                    <a:pt x="12722" y="44093"/>
                  </a:cubicBezTo>
                  <a:lnTo>
                    <a:pt x="12798" y="43611"/>
                  </a:lnTo>
                  <a:cubicBezTo>
                    <a:pt x="12908" y="42899"/>
                    <a:pt x="12426" y="42220"/>
                    <a:pt x="11714" y="42110"/>
                  </a:cubicBezTo>
                  <a:close/>
                  <a:moveTo>
                    <a:pt x="23833" y="44028"/>
                  </a:moveTo>
                  <a:cubicBezTo>
                    <a:pt x="23109" y="43907"/>
                    <a:pt x="22441" y="44400"/>
                    <a:pt x="22331" y="45123"/>
                  </a:cubicBezTo>
                  <a:lnTo>
                    <a:pt x="22255" y="45595"/>
                  </a:lnTo>
                  <a:cubicBezTo>
                    <a:pt x="22375" y="44893"/>
                    <a:pt x="23044" y="44422"/>
                    <a:pt x="23756" y="44532"/>
                  </a:cubicBezTo>
                  <a:cubicBezTo>
                    <a:pt x="24457" y="44641"/>
                    <a:pt x="24939" y="45299"/>
                    <a:pt x="24841" y="46011"/>
                  </a:cubicBezTo>
                  <a:lnTo>
                    <a:pt x="24917" y="45529"/>
                  </a:lnTo>
                  <a:cubicBezTo>
                    <a:pt x="25038" y="44817"/>
                    <a:pt x="24545" y="44137"/>
                    <a:pt x="23833" y="44028"/>
                  </a:cubicBezTo>
                  <a:close/>
                  <a:moveTo>
                    <a:pt x="19789" y="43381"/>
                  </a:moveTo>
                  <a:cubicBezTo>
                    <a:pt x="19077" y="43272"/>
                    <a:pt x="18398" y="43765"/>
                    <a:pt x="18288" y="44477"/>
                  </a:cubicBezTo>
                  <a:lnTo>
                    <a:pt x="18211" y="44959"/>
                  </a:lnTo>
                  <a:cubicBezTo>
                    <a:pt x="18343" y="44258"/>
                    <a:pt x="19011" y="43776"/>
                    <a:pt x="19713" y="43896"/>
                  </a:cubicBezTo>
                  <a:cubicBezTo>
                    <a:pt x="20414" y="44006"/>
                    <a:pt x="20907" y="44663"/>
                    <a:pt x="20808" y="45364"/>
                  </a:cubicBezTo>
                  <a:lnTo>
                    <a:pt x="20885" y="44893"/>
                  </a:lnTo>
                  <a:cubicBezTo>
                    <a:pt x="20995" y="44170"/>
                    <a:pt x="20513" y="43502"/>
                    <a:pt x="19789" y="43392"/>
                  </a:cubicBezTo>
                  <a:close/>
                  <a:moveTo>
                    <a:pt x="5698" y="52322"/>
                  </a:moveTo>
                  <a:cubicBezTo>
                    <a:pt x="4964" y="52202"/>
                    <a:pt x="4263" y="52706"/>
                    <a:pt x="4153" y="53440"/>
                  </a:cubicBezTo>
                  <a:lnTo>
                    <a:pt x="4076" y="53933"/>
                  </a:lnTo>
                  <a:cubicBezTo>
                    <a:pt x="4208" y="53210"/>
                    <a:pt x="4887" y="52728"/>
                    <a:pt x="5610" y="52848"/>
                  </a:cubicBezTo>
                  <a:cubicBezTo>
                    <a:pt x="6334" y="52958"/>
                    <a:pt x="6838" y="53626"/>
                    <a:pt x="6739" y="54361"/>
                  </a:cubicBezTo>
                  <a:lnTo>
                    <a:pt x="6816" y="53867"/>
                  </a:lnTo>
                  <a:cubicBezTo>
                    <a:pt x="6936" y="53133"/>
                    <a:pt x="6432" y="52432"/>
                    <a:pt x="5698" y="52322"/>
                  </a:cubicBezTo>
                  <a:close/>
                  <a:moveTo>
                    <a:pt x="14026" y="53637"/>
                  </a:moveTo>
                  <a:cubicBezTo>
                    <a:pt x="13292" y="53528"/>
                    <a:pt x="12601" y="54021"/>
                    <a:pt x="12481" y="54766"/>
                  </a:cubicBezTo>
                  <a:lnTo>
                    <a:pt x="12404" y="55259"/>
                  </a:lnTo>
                  <a:cubicBezTo>
                    <a:pt x="12557" y="54558"/>
                    <a:pt x="13226" y="54109"/>
                    <a:pt x="13927" y="54218"/>
                  </a:cubicBezTo>
                  <a:cubicBezTo>
                    <a:pt x="14639" y="54328"/>
                    <a:pt x="15132" y="54974"/>
                    <a:pt x="15067" y="55675"/>
                  </a:cubicBezTo>
                  <a:lnTo>
                    <a:pt x="15143" y="55182"/>
                  </a:lnTo>
                  <a:cubicBezTo>
                    <a:pt x="15264" y="54448"/>
                    <a:pt x="14760" y="53758"/>
                    <a:pt x="14026" y="53637"/>
                  </a:cubicBezTo>
                  <a:close/>
                  <a:moveTo>
                    <a:pt x="9862" y="52980"/>
                  </a:moveTo>
                  <a:cubicBezTo>
                    <a:pt x="9128" y="52859"/>
                    <a:pt x="8437" y="53363"/>
                    <a:pt x="8317" y="54098"/>
                  </a:cubicBezTo>
                  <a:lnTo>
                    <a:pt x="8240" y="54591"/>
                  </a:lnTo>
                  <a:cubicBezTo>
                    <a:pt x="8339" y="53835"/>
                    <a:pt x="9040" y="53309"/>
                    <a:pt x="9785" y="53429"/>
                  </a:cubicBezTo>
                  <a:cubicBezTo>
                    <a:pt x="10541" y="53550"/>
                    <a:pt x="11045" y="54273"/>
                    <a:pt x="10903" y="55018"/>
                  </a:cubicBezTo>
                  <a:lnTo>
                    <a:pt x="10990" y="54525"/>
                  </a:lnTo>
                  <a:cubicBezTo>
                    <a:pt x="11100" y="53791"/>
                    <a:pt x="10596" y="53100"/>
                    <a:pt x="9862" y="52980"/>
                  </a:cubicBezTo>
                  <a:close/>
                  <a:moveTo>
                    <a:pt x="22353" y="54963"/>
                  </a:moveTo>
                  <a:cubicBezTo>
                    <a:pt x="21619" y="54843"/>
                    <a:pt x="20929" y="55347"/>
                    <a:pt x="20808" y="56081"/>
                  </a:cubicBezTo>
                  <a:lnTo>
                    <a:pt x="20732" y="56574"/>
                  </a:lnTo>
                  <a:cubicBezTo>
                    <a:pt x="20874" y="55862"/>
                    <a:pt x="21553" y="55380"/>
                    <a:pt x="22266" y="55489"/>
                  </a:cubicBezTo>
                  <a:cubicBezTo>
                    <a:pt x="22989" y="55610"/>
                    <a:pt x="23493" y="56267"/>
                    <a:pt x="23405" y="56990"/>
                  </a:cubicBezTo>
                  <a:lnTo>
                    <a:pt x="23482" y="56497"/>
                  </a:lnTo>
                  <a:cubicBezTo>
                    <a:pt x="23592" y="55763"/>
                    <a:pt x="23088" y="55073"/>
                    <a:pt x="22353" y="54963"/>
                  </a:cubicBezTo>
                  <a:close/>
                  <a:moveTo>
                    <a:pt x="18190" y="54295"/>
                  </a:moveTo>
                  <a:cubicBezTo>
                    <a:pt x="17455" y="54185"/>
                    <a:pt x="16765" y="54689"/>
                    <a:pt x="16645" y="55423"/>
                  </a:cubicBezTo>
                  <a:lnTo>
                    <a:pt x="16568" y="55917"/>
                  </a:lnTo>
                  <a:cubicBezTo>
                    <a:pt x="16699" y="55193"/>
                    <a:pt x="17390" y="54711"/>
                    <a:pt x="18113" y="54832"/>
                  </a:cubicBezTo>
                  <a:cubicBezTo>
                    <a:pt x="18825" y="54941"/>
                    <a:pt x="19329" y="55610"/>
                    <a:pt x="19241" y="56333"/>
                  </a:cubicBezTo>
                  <a:lnTo>
                    <a:pt x="19318" y="55840"/>
                  </a:lnTo>
                  <a:cubicBezTo>
                    <a:pt x="19428" y="55106"/>
                    <a:pt x="18924" y="54415"/>
                    <a:pt x="18190" y="54295"/>
                  </a:cubicBezTo>
                  <a:close/>
                  <a:moveTo>
                    <a:pt x="3649" y="63565"/>
                  </a:moveTo>
                  <a:cubicBezTo>
                    <a:pt x="2893" y="63444"/>
                    <a:pt x="2170" y="63970"/>
                    <a:pt x="2060" y="64726"/>
                  </a:cubicBezTo>
                  <a:lnTo>
                    <a:pt x="1972" y="65230"/>
                  </a:lnTo>
                  <a:cubicBezTo>
                    <a:pt x="2093" y="64474"/>
                    <a:pt x="2805" y="63959"/>
                    <a:pt x="3572" y="64080"/>
                  </a:cubicBezTo>
                  <a:cubicBezTo>
                    <a:pt x="4328" y="64189"/>
                    <a:pt x="4843" y="64913"/>
                    <a:pt x="4734" y="65669"/>
                  </a:cubicBezTo>
                  <a:lnTo>
                    <a:pt x="4810" y="65165"/>
                  </a:lnTo>
                  <a:cubicBezTo>
                    <a:pt x="4931" y="64398"/>
                    <a:pt x="4405" y="63685"/>
                    <a:pt x="3649" y="63565"/>
                  </a:cubicBezTo>
                  <a:close/>
                  <a:moveTo>
                    <a:pt x="12240" y="64935"/>
                  </a:moveTo>
                  <a:cubicBezTo>
                    <a:pt x="11484" y="64814"/>
                    <a:pt x="10760" y="65329"/>
                    <a:pt x="10651" y="66096"/>
                  </a:cubicBezTo>
                  <a:lnTo>
                    <a:pt x="10563" y="66600"/>
                  </a:lnTo>
                  <a:cubicBezTo>
                    <a:pt x="10684" y="65844"/>
                    <a:pt x="11396" y="65318"/>
                    <a:pt x="12163" y="65439"/>
                  </a:cubicBezTo>
                  <a:cubicBezTo>
                    <a:pt x="12919" y="65559"/>
                    <a:pt x="13434" y="66271"/>
                    <a:pt x="13313" y="67038"/>
                  </a:cubicBezTo>
                  <a:lnTo>
                    <a:pt x="13401" y="66534"/>
                  </a:lnTo>
                  <a:cubicBezTo>
                    <a:pt x="13522" y="65767"/>
                    <a:pt x="12996" y="65055"/>
                    <a:pt x="12240" y="64935"/>
                  </a:cubicBezTo>
                  <a:close/>
                  <a:moveTo>
                    <a:pt x="7944" y="64255"/>
                  </a:moveTo>
                  <a:cubicBezTo>
                    <a:pt x="7188" y="64124"/>
                    <a:pt x="6465" y="64650"/>
                    <a:pt x="6344" y="65406"/>
                  </a:cubicBezTo>
                  <a:lnTo>
                    <a:pt x="6268" y="65921"/>
                  </a:lnTo>
                  <a:cubicBezTo>
                    <a:pt x="6410" y="65176"/>
                    <a:pt x="7111" y="64683"/>
                    <a:pt x="7857" y="64792"/>
                  </a:cubicBezTo>
                  <a:cubicBezTo>
                    <a:pt x="8602" y="64913"/>
                    <a:pt x="9117" y="65603"/>
                    <a:pt x="9018" y="66348"/>
                  </a:cubicBezTo>
                  <a:lnTo>
                    <a:pt x="9106" y="65844"/>
                  </a:lnTo>
                  <a:cubicBezTo>
                    <a:pt x="9226" y="65088"/>
                    <a:pt x="8700" y="64376"/>
                    <a:pt x="7944" y="64255"/>
                  </a:cubicBezTo>
                  <a:close/>
                  <a:moveTo>
                    <a:pt x="20830" y="66293"/>
                  </a:moveTo>
                  <a:cubicBezTo>
                    <a:pt x="20074" y="66173"/>
                    <a:pt x="19362" y="66688"/>
                    <a:pt x="19241" y="67455"/>
                  </a:cubicBezTo>
                  <a:lnTo>
                    <a:pt x="19154" y="67959"/>
                  </a:lnTo>
                  <a:cubicBezTo>
                    <a:pt x="19274" y="67192"/>
                    <a:pt x="19987" y="66677"/>
                    <a:pt x="20754" y="66797"/>
                  </a:cubicBezTo>
                  <a:cubicBezTo>
                    <a:pt x="21510" y="66918"/>
                    <a:pt x="22025" y="67630"/>
                    <a:pt x="21904" y="68397"/>
                  </a:cubicBezTo>
                  <a:lnTo>
                    <a:pt x="21992" y="67882"/>
                  </a:lnTo>
                  <a:cubicBezTo>
                    <a:pt x="22112" y="67126"/>
                    <a:pt x="21586" y="66414"/>
                    <a:pt x="20830" y="66293"/>
                  </a:cubicBezTo>
                  <a:close/>
                  <a:moveTo>
                    <a:pt x="16535" y="65603"/>
                  </a:moveTo>
                  <a:cubicBezTo>
                    <a:pt x="15779" y="65482"/>
                    <a:pt x="15067" y="66008"/>
                    <a:pt x="14935" y="66764"/>
                  </a:cubicBezTo>
                  <a:lnTo>
                    <a:pt x="14858" y="67268"/>
                  </a:lnTo>
                  <a:cubicBezTo>
                    <a:pt x="14979" y="66512"/>
                    <a:pt x="15691" y="65997"/>
                    <a:pt x="16458" y="66118"/>
                  </a:cubicBezTo>
                  <a:cubicBezTo>
                    <a:pt x="17214" y="66228"/>
                    <a:pt x="17729" y="66951"/>
                    <a:pt x="17609" y="67707"/>
                  </a:cubicBezTo>
                  <a:lnTo>
                    <a:pt x="17696" y="67203"/>
                  </a:lnTo>
                  <a:cubicBezTo>
                    <a:pt x="17806" y="66436"/>
                    <a:pt x="17291" y="65734"/>
                    <a:pt x="16535" y="65614"/>
                  </a:cubicBezTo>
                  <a:close/>
                  <a:moveTo>
                    <a:pt x="3057" y="77273"/>
                  </a:moveTo>
                  <a:lnTo>
                    <a:pt x="3057" y="77273"/>
                  </a:lnTo>
                  <a:cubicBezTo>
                    <a:pt x="1655" y="77054"/>
                    <a:pt x="340" y="78007"/>
                    <a:pt x="121" y="79409"/>
                  </a:cubicBezTo>
                  <a:lnTo>
                    <a:pt x="0" y="80155"/>
                  </a:lnTo>
                  <a:cubicBezTo>
                    <a:pt x="219" y="78752"/>
                    <a:pt x="1534" y="77799"/>
                    <a:pt x="2937" y="78029"/>
                  </a:cubicBezTo>
                  <a:lnTo>
                    <a:pt x="2937" y="78029"/>
                  </a:lnTo>
                  <a:cubicBezTo>
                    <a:pt x="4339" y="78248"/>
                    <a:pt x="5293" y="79563"/>
                    <a:pt x="5073" y="80965"/>
                  </a:cubicBezTo>
                  <a:lnTo>
                    <a:pt x="5183" y="80209"/>
                  </a:lnTo>
                  <a:cubicBezTo>
                    <a:pt x="5413" y="78807"/>
                    <a:pt x="4460" y="77492"/>
                    <a:pt x="3057" y="77273"/>
                  </a:cubicBezTo>
                  <a:close/>
                  <a:moveTo>
                    <a:pt x="17160" y="79508"/>
                  </a:moveTo>
                  <a:lnTo>
                    <a:pt x="17160" y="79508"/>
                  </a:lnTo>
                  <a:cubicBezTo>
                    <a:pt x="15757" y="79278"/>
                    <a:pt x="14442" y="80242"/>
                    <a:pt x="14223" y="81645"/>
                  </a:cubicBezTo>
                  <a:lnTo>
                    <a:pt x="14102" y="82390"/>
                  </a:lnTo>
                  <a:cubicBezTo>
                    <a:pt x="14322" y="80998"/>
                    <a:pt x="15636" y="80045"/>
                    <a:pt x="17039" y="80264"/>
                  </a:cubicBezTo>
                  <a:lnTo>
                    <a:pt x="17039" y="80264"/>
                  </a:lnTo>
                  <a:cubicBezTo>
                    <a:pt x="18442" y="80483"/>
                    <a:pt x="19395" y="81798"/>
                    <a:pt x="19176" y="83190"/>
                  </a:cubicBezTo>
                  <a:lnTo>
                    <a:pt x="19296" y="82445"/>
                  </a:lnTo>
                  <a:cubicBezTo>
                    <a:pt x="19515" y="81042"/>
                    <a:pt x="18562" y="79727"/>
                    <a:pt x="17160" y="79508"/>
                  </a:cubicBezTo>
                  <a:close/>
                  <a:moveTo>
                    <a:pt x="10114" y="78390"/>
                  </a:moveTo>
                  <a:lnTo>
                    <a:pt x="10114" y="78390"/>
                  </a:lnTo>
                  <a:cubicBezTo>
                    <a:pt x="8711" y="78171"/>
                    <a:pt x="7396" y="79125"/>
                    <a:pt x="7177" y="80527"/>
                  </a:cubicBezTo>
                  <a:lnTo>
                    <a:pt x="7057" y="81272"/>
                  </a:lnTo>
                  <a:cubicBezTo>
                    <a:pt x="7276" y="79870"/>
                    <a:pt x="8591" y="78916"/>
                    <a:pt x="9993" y="79135"/>
                  </a:cubicBezTo>
                  <a:lnTo>
                    <a:pt x="9993" y="79135"/>
                  </a:lnTo>
                  <a:cubicBezTo>
                    <a:pt x="11396" y="79366"/>
                    <a:pt x="12349" y="80680"/>
                    <a:pt x="12130" y="82072"/>
                  </a:cubicBezTo>
                  <a:lnTo>
                    <a:pt x="12240" y="81327"/>
                  </a:lnTo>
                  <a:cubicBezTo>
                    <a:pt x="12470" y="79924"/>
                    <a:pt x="11505" y="78610"/>
                    <a:pt x="10103" y="7839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5"/>
            <p:cNvSpPr/>
            <p:nvPr/>
          </p:nvSpPr>
          <p:spPr>
            <a:xfrm>
              <a:off x="6169387" y="1418906"/>
              <a:ext cx="1252679" cy="2554477"/>
            </a:xfrm>
            <a:custGeom>
              <a:rect b="b" l="l" r="r" t="t"/>
              <a:pathLst>
                <a:path extrusionOk="0" h="72288" w="35449">
                  <a:moveTo>
                    <a:pt x="10739" y="11309"/>
                  </a:moveTo>
                  <a:cubicBezTo>
                    <a:pt x="10849" y="11112"/>
                    <a:pt x="11057" y="10980"/>
                    <a:pt x="11287" y="10969"/>
                  </a:cubicBezTo>
                  <a:cubicBezTo>
                    <a:pt x="11418" y="10969"/>
                    <a:pt x="14486" y="10849"/>
                    <a:pt x="22464" y="12120"/>
                  </a:cubicBezTo>
                  <a:cubicBezTo>
                    <a:pt x="30441" y="13380"/>
                    <a:pt x="33333" y="14443"/>
                    <a:pt x="33454" y="14487"/>
                  </a:cubicBezTo>
                  <a:cubicBezTo>
                    <a:pt x="33662" y="14563"/>
                    <a:pt x="33816" y="14750"/>
                    <a:pt x="33859" y="14980"/>
                  </a:cubicBezTo>
                  <a:cubicBezTo>
                    <a:pt x="33870" y="14958"/>
                    <a:pt x="33892" y="14925"/>
                    <a:pt x="33903" y="14903"/>
                  </a:cubicBezTo>
                  <a:cubicBezTo>
                    <a:pt x="34024" y="14563"/>
                    <a:pt x="33859" y="14180"/>
                    <a:pt x="33520" y="14059"/>
                  </a:cubicBezTo>
                  <a:cubicBezTo>
                    <a:pt x="33399" y="14015"/>
                    <a:pt x="30506" y="12953"/>
                    <a:pt x="22529" y="11692"/>
                  </a:cubicBezTo>
                  <a:cubicBezTo>
                    <a:pt x="14552" y="10421"/>
                    <a:pt x="11473" y="10542"/>
                    <a:pt x="11353" y="10542"/>
                  </a:cubicBezTo>
                  <a:cubicBezTo>
                    <a:pt x="10980" y="10564"/>
                    <a:pt x="10706" y="10871"/>
                    <a:pt x="10717" y="11232"/>
                  </a:cubicBezTo>
                  <a:cubicBezTo>
                    <a:pt x="10728" y="11254"/>
                    <a:pt x="10728" y="11287"/>
                    <a:pt x="10739" y="11309"/>
                  </a:cubicBezTo>
                  <a:close/>
                  <a:moveTo>
                    <a:pt x="16316" y="14410"/>
                  </a:moveTo>
                  <a:cubicBezTo>
                    <a:pt x="16305" y="14256"/>
                    <a:pt x="16426" y="14114"/>
                    <a:pt x="16590" y="14103"/>
                  </a:cubicBezTo>
                  <a:cubicBezTo>
                    <a:pt x="16645" y="14103"/>
                    <a:pt x="18015" y="14048"/>
                    <a:pt x="21576" y="14618"/>
                  </a:cubicBezTo>
                  <a:cubicBezTo>
                    <a:pt x="25137" y="15177"/>
                    <a:pt x="26430" y="15659"/>
                    <a:pt x="26485" y="15670"/>
                  </a:cubicBezTo>
                  <a:cubicBezTo>
                    <a:pt x="26638" y="15725"/>
                    <a:pt x="26715" y="15900"/>
                    <a:pt x="26649" y="16054"/>
                  </a:cubicBezTo>
                  <a:cubicBezTo>
                    <a:pt x="26649" y="16064"/>
                    <a:pt x="26638" y="16075"/>
                    <a:pt x="26638" y="16086"/>
                  </a:cubicBezTo>
                  <a:cubicBezTo>
                    <a:pt x="26616" y="15988"/>
                    <a:pt x="26551" y="15900"/>
                    <a:pt x="26452" y="15867"/>
                  </a:cubicBezTo>
                  <a:cubicBezTo>
                    <a:pt x="26397" y="15845"/>
                    <a:pt x="25115" y="15374"/>
                    <a:pt x="21543" y="14804"/>
                  </a:cubicBezTo>
                  <a:cubicBezTo>
                    <a:pt x="17982" y="14246"/>
                    <a:pt x="16612" y="14300"/>
                    <a:pt x="16557" y="14300"/>
                  </a:cubicBezTo>
                  <a:cubicBezTo>
                    <a:pt x="16459" y="14300"/>
                    <a:pt x="16360" y="14355"/>
                    <a:pt x="16316" y="14443"/>
                  </a:cubicBezTo>
                  <a:cubicBezTo>
                    <a:pt x="16316" y="14432"/>
                    <a:pt x="16316" y="14421"/>
                    <a:pt x="16316" y="14410"/>
                  </a:cubicBezTo>
                  <a:close/>
                  <a:moveTo>
                    <a:pt x="12613" y="790"/>
                  </a:moveTo>
                  <a:cubicBezTo>
                    <a:pt x="12602" y="428"/>
                    <a:pt x="12876" y="132"/>
                    <a:pt x="13226" y="110"/>
                  </a:cubicBezTo>
                  <a:cubicBezTo>
                    <a:pt x="13347" y="110"/>
                    <a:pt x="16360" y="1"/>
                    <a:pt x="24184" y="1239"/>
                  </a:cubicBezTo>
                  <a:cubicBezTo>
                    <a:pt x="32008" y="2477"/>
                    <a:pt x="34835" y="3518"/>
                    <a:pt x="34955" y="3562"/>
                  </a:cubicBezTo>
                  <a:cubicBezTo>
                    <a:pt x="35284" y="3682"/>
                    <a:pt x="35448" y="4055"/>
                    <a:pt x="35328" y="4384"/>
                  </a:cubicBezTo>
                  <a:cubicBezTo>
                    <a:pt x="35317" y="4417"/>
                    <a:pt x="35306" y="4439"/>
                    <a:pt x="35295" y="4460"/>
                  </a:cubicBezTo>
                  <a:cubicBezTo>
                    <a:pt x="35251" y="4241"/>
                    <a:pt x="35098" y="4055"/>
                    <a:pt x="34889" y="3978"/>
                  </a:cubicBezTo>
                  <a:cubicBezTo>
                    <a:pt x="34769" y="3934"/>
                    <a:pt x="31942" y="2894"/>
                    <a:pt x="24118" y="1655"/>
                  </a:cubicBezTo>
                  <a:cubicBezTo>
                    <a:pt x="16294" y="406"/>
                    <a:pt x="13281" y="527"/>
                    <a:pt x="13161" y="527"/>
                  </a:cubicBezTo>
                  <a:cubicBezTo>
                    <a:pt x="12941" y="538"/>
                    <a:pt x="12733" y="669"/>
                    <a:pt x="12635" y="855"/>
                  </a:cubicBezTo>
                  <a:cubicBezTo>
                    <a:pt x="12624" y="834"/>
                    <a:pt x="12613" y="812"/>
                    <a:pt x="12613" y="790"/>
                  </a:cubicBezTo>
                  <a:close/>
                  <a:moveTo>
                    <a:pt x="8832" y="21664"/>
                  </a:moveTo>
                  <a:cubicBezTo>
                    <a:pt x="8821" y="21302"/>
                    <a:pt x="9106" y="20995"/>
                    <a:pt x="9468" y="20984"/>
                  </a:cubicBezTo>
                  <a:cubicBezTo>
                    <a:pt x="9599" y="20984"/>
                    <a:pt x="12733" y="20853"/>
                    <a:pt x="20875" y="22146"/>
                  </a:cubicBezTo>
                  <a:cubicBezTo>
                    <a:pt x="29016" y="23439"/>
                    <a:pt x="31953" y="24513"/>
                    <a:pt x="32073" y="24557"/>
                  </a:cubicBezTo>
                  <a:cubicBezTo>
                    <a:pt x="32424" y="24688"/>
                    <a:pt x="32599" y="25072"/>
                    <a:pt x="32468" y="25422"/>
                  </a:cubicBezTo>
                  <a:cubicBezTo>
                    <a:pt x="32457" y="25444"/>
                    <a:pt x="32446" y="25477"/>
                    <a:pt x="32435" y="25499"/>
                  </a:cubicBezTo>
                  <a:cubicBezTo>
                    <a:pt x="32391" y="25269"/>
                    <a:pt x="32227" y="25082"/>
                    <a:pt x="32008" y="24995"/>
                  </a:cubicBezTo>
                  <a:cubicBezTo>
                    <a:pt x="31887" y="24951"/>
                    <a:pt x="28939" y="23866"/>
                    <a:pt x="20798" y="22584"/>
                  </a:cubicBezTo>
                  <a:cubicBezTo>
                    <a:pt x="12657" y="21291"/>
                    <a:pt x="9523" y="21412"/>
                    <a:pt x="9402" y="21412"/>
                  </a:cubicBezTo>
                  <a:cubicBezTo>
                    <a:pt x="9172" y="21423"/>
                    <a:pt x="8964" y="21554"/>
                    <a:pt x="8854" y="21751"/>
                  </a:cubicBezTo>
                  <a:cubicBezTo>
                    <a:pt x="8843" y="21729"/>
                    <a:pt x="8832" y="21697"/>
                    <a:pt x="8832" y="21664"/>
                  </a:cubicBezTo>
                  <a:close/>
                  <a:moveTo>
                    <a:pt x="6718" y="32621"/>
                  </a:moveTo>
                  <a:cubicBezTo>
                    <a:pt x="6696" y="32238"/>
                    <a:pt x="6992" y="31920"/>
                    <a:pt x="7375" y="31898"/>
                  </a:cubicBezTo>
                  <a:cubicBezTo>
                    <a:pt x="7507" y="31898"/>
                    <a:pt x="10739" y="31778"/>
                    <a:pt x="19132" y="33103"/>
                  </a:cubicBezTo>
                  <a:cubicBezTo>
                    <a:pt x="27526" y="34429"/>
                    <a:pt x="30572" y="35547"/>
                    <a:pt x="30693" y="35602"/>
                  </a:cubicBezTo>
                  <a:cubicBezTo>
                    <a:pt x="31054" y="35722"/>
                    <a:pt x="31230" y="36128"/>
                    <a:pt x="31098" y="36478"/>
                  </a:cubicBezTo>
                  <a:cubicBezTo>
                    <a:pt x="31087" y="36511"/>
                    <a:pt x="31065" y="36544"/>
                    <a:pt x="31054" y="36566"/>
                  </a:cubicBezTo>
                  <a:cubicBezTo>
                    <a:pt x="31010" y="36325"/>
                    <a:pt x="30846" y="36128"/>
                    <a:pt x="30616" y="36051"/>
                  </a:cubicBezTo>
                  <a:cubicBezTo>
                    <a:pt x="30495" y="35996"/>
                    <a:pt x="27460" y="34889"/>
                    <a:pt x="19067" y="33553"/>
                  </a:cubicBezTo>
                  <a:cubicBezTo>
                    <a:pt x="10673" y="32227"/>
                    <a:pt x="7441" y="32347"/>
                    <a:pt x="7298" y="32347"/>
                  </a:cubicBezTo>
                  <a:cubicBezTo>
                    <a:pt x="7068" y="32358"/>
                    <a:pt x="6849" y="32490"/>
                    <a:pt x="6739" y="32698"/>
                  </a:cubicBezTo>
                  <a:cubicBezTo>
                    <a:pt x="6729" y="32676"/>
                    <a:pt x="6718" y="32643"/>
                    <a:pt x="6718" y="32621"/>
                  </a:cubicBezTo>
                  <a:close/>
                  <a:moveTo>
                    <a:pt x="4614" y="43414"/>
                  </a:moveTo>
                  <a:cubicBezTo>
                    <a:pt x="4592" y="43020"/>
                    <a:pt x="4910" y="42691"/>
                    <a:pt x="5304" y="42680"/>
                  </a:cubicBezTo>
                  <a:cubicBezTo>
                    <a:pt x="5436" y="42680"/>
                    <a:pt x="8767" y="42538"/>
                    <a:pt x="17423" y="43907"/>
                  </a:cubicBezTo>
                  <a:cubicBezTo>
                    <a:pt x="26090" y="45277"/>
                    <a:pt x="29213" y="46428"/>
                    <a:pt x="29345" y="46483"/>
                  </a:cubicBezTo>
                  <a:cubicBezTo>
                    <a:pt x="29706" y="46614"/>
                    <a:pt x="29904" y="47019"/>
                    <a:pt x="29761" y="47392"/>
                  </a:cubicBezTo>
                  <a:cubicBezTo>
                    <a:pt x="29750" y="47425"/>
                    <a:pt x="29739" y="47447"/>
                    <a:pt x="29717" y="47480"/>
                  </a:cubicBezTo>
                  <a:cubicBezTo>
                    <a:pt x="29674" y="47228"/>
                    <a:pt x="29509" y="47030"/>
                    <a:pt x="29268" y="46943"/>
                  </a:cubicBezTo>
                  <a:cubicBezTo>
                    <a:pt x="29148" y="46888"/>
                    <a:pt x="26014" y="45737"/>
                    <a:pt x="17357" y="44368"/>
                  </a:cubicBezTo>
                  <a:cubicBezTo>
                    <a:pt x="8701" y="42998"/>
                    <a:pt x="5359" y="43130"/>
                    <a:pt x="5227" y="43130"/>
                  </a:cubicBezTo>
                  <a:cubicBezTo>
                    <a:pt x="4975" y="43140"/>
                    <a:pt x="4756" y="43283"/>
                    <a:pt x="4636" y="43491"/>
                  </a:cubicBezTo>
                  <a:cubicBezTo>
                    <a:pt x="4625" y="43469"/>
                    <a:pt x="4625" y="43447"/>
                    <a:pt x="4614" y="43414"/>
                  </a:cubicBezTo>
                  <a:close/>
                  <a:moveTo>
                    <a:pt x="2433" y="54613"/>
                  </a:moveTo>
                  <a:cubicBezTo>
                    <a:pt x="2411" y="54208"/>
                    <a:pt x="2729" y="53857"/>
                    <a:pt x="3134" y="53846"/>
                  </a:cubicBezTo>
                  <a:cubicBezTo>
                    <a:pt x="3266" y="53835"/>
                    <a:pt x="6707" y="53704"/>
                    <a:pt x="15637" y="55117"/>
                  </a:cubicBezTo>
                  <a:cubicBezTo>
                    <a:pt x="24567" y="56542"/>
                    <a:pt x="27800" y="57725"/>
                    <a:pt x="27931" y="57769"/>
                  </a:cubicBezTo>
                  <a:cubicBezTo>
                    <a:pt x="28315" y="57911"/>
                    <a:pt x="28501" y="58339"/>
                    <a:pt x="28359" y="58711"/>
                  </a:cubicBezTo>
                  <a:cubicBezTo>
                    <a:pt x="28348" y="58744"/>
                    <a:pt x="28337" y="58777"/>
                    <a:pt x="28315" y="58799"/>
                  </a:cubicBezTo>
                  <a:cubicBezTo>
                    <a:pt x="28271" y="58547"/>
                    <a:pt x="28096" y="58350"/>
                    <a:pt x="27855" y="58251"/>
                  </a:cubicBezTo>
                  <a:cubicBezTo>
                    <a:pt x="27723" y="58207"/>
                    <a:pt x="24491" y="57024"/>
                    <a:pt x="15560" y="55610"/>
                  </a:cubicBezTo>
                  <a:cubicBezTo>
                    <a:pt x="6641" y="54186"/>
                    <a:pt x="3200" y="54317"/>
                    <a:pt x="3058" y="54328"/>
                  </a:cubicBezTo>
                  <a:cubicBezTo>
                    <a:pt x="2806" y="54339"/>
                    <a:pt x="2576" y="54481"/>
                    <a:pt x="2455" y="54701"/>
                  </a:cubicBezTo>
                  <a:cubicBezTo>
                    <a:pt x="2455" y="54668"/>
                    <a:pt x="2444" y="54635"/>
                    <a:pt x="2433" y="54613"/>
                  </a:cubicBezTo>
                  <a:close/>
                  <a:moveTo>
                    <a:pt x="23" y="68003"/>
                  </a:moveTo>
                  <a:cubicBezTo>
                    <a:pt x="1" y="67587"/>
                    <a:pt x="329" y="67236"/>
                    <a:pt x="735" y="67214"/>
                  </a:cubicBezTo>
                  <a:cubicBezTo>
                    <a:pt x="888" y="67214"/>
                    <a:pt x="4395" y="67083"/>
                    <a:pt x="13522" y="68529"/>
                  </a:cubicBezTo>
                  <a:cubicBezTo>
                    <a:pt x="22650" y="69964"/>
                    <a:pt x="25948" y="71181"/>
                    <a:pt x="26090" y="71236"/>
                  </a:cubicBezTo>
                  <a:cubicBezTo>
                    <a:pt x="26474" y="71378"/>
                    <a:pt x="26671" y="71805"/>
                    <a:pt x="26529" y="72189"/>
                  </a:cubicBezTo>
                  <a:cubicBezTo>
                    <a:pt x="26518" y="72222"/>
                    <a:pt x="26496" y="72255"/>
                    <a:pt x="26485" y="72287"/>
                  </a:cubicBezTo>
                  <a:cubicBezTo>
                    <a:pt x="26441" y="72024"/>
                    <a:pt x="26255" y="71805"/>
                    <a:pt x="26014" y="71718"/>
                  </a:cubicBezTo>
                  <a:cubicBezTo>
                    <a:pt x="25871" y="71663"/>
                    <a:pt x="22573" y="70458"/>
                    <a:pt x="13445" y="69011"/>
                  </a:cubicBezTo>
                  <a:cubicBezTo>
                    <a:pt x="4318" y="67565"/>
                    <a:pt x="801" y="67696"/>
                    <a:pt x="658" y="67696"/>
                  </a:cubicBezTo>
                  <a:cubicBezTo>
                    <a:pt x="395" y="67718"/>
                    <a:pt x="165" y="67861"/>
                    <a:pt x="44" y="68102"/>
                  </a:cubicBezTo>
                  <a:cubicBezTo>
                    <a:pt x="33" y="68069"/>
                    <a:pt x="23" y="68036"/>
                    <a:pt x="23" y="680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7" name="Google Shape;1007;p5"/>
          <p:cNvGrpSpPr/>
          <p:nvPr/>
        </p:nvGrpSpPr>
        <p:grpSpPr>
          <a:xfrm rot="138082">
            <a:off x="217373" y="129078"/>
            <a:ext cx="1056863" cy="1052031"/>
            <a:chOff x="3718400" y="1982875"/>
            <a:chExt cx="1711246" cy="1703423"/>
          </a:xfrm>
        </p:grpSpPr>
        <p:sp>
          <p:nvSpPr>
            <p:cNvPr id="1008" name="Google Shape;1008;p5"/>
            <p:cNvSpPr/>
            <p:nvPr/>
          </p:nvSpPr>
          <p:spPr>
            <a:xfrm>
              <a:off x="4437530" y="3491325"/>
              <a:ext cx="292427" cy="194973"/>
            </a:xfrm>
            <a:custGeom>
              <a:rect b="b" l="l" r="r" t="t"/>
              <a:pathLst>
                <a:path extrusionOk="0" h="2939" w="4408">
                  <a:moveTo>
                    <a:pt x="1" y="1"/>
                  </a:moveTo>
                  <a:lnTo>
                    <a:pt x="1" y="853"/>
                  </a:lnTo>
                  <a:cubicBezTo>
                    <a:pt x="1" y="1999"/>
                    <a:pt x="941" y="2939"/>
                    <a:pt x="2116" y="2939"/>
                  </a:cubicBezTo>
                  <a:lnTo>
                    <a:pt x="2322" y="2939"/>
                  </a:lnTo>
                  <a:cubicBezTo>
                    <a:pt x="3467" y="2939"/>
                    <a:pt x="4408" y="1999"/>
                    <a:pt x="4408" y="853"/>
                  </a:cubicBezTo>
                  <a:lnTo>
                    <a:pt x="44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5"/>
            <p:cNvSpPr/>
            <p:nvPr/>
          </p:nvSpPr>
          <p:spPr>
            <a:xfrm>
              <a:off x="4476538" y="3310083"/>
              <a:ext cx="9818" cy="181307"/>
            </a:xfrm>
            <a:custGeom>
              <a:rect b="b" l="l" r="r" t="t"/>
              <a:pathLst>
                <a:path extrusionOk="0" fill="none" h="2733" w="148">
                  <a:moveTo>
                    <a:pt x="147" y="2733"/>
                  </a:moveTo>
                  <a:lnTo>
                    <a:pt x="1" y="1"/>
                  </a:lnTo>
                </a:path>
              </a:pathLst>
            </a:custGeom>
            <a:noFill/>
            <a:ln cap="flat" cmpd="sng" w="9550">
              <a:solidFill>
                <a:schemeClr val="accent5"/>
              </a:solidFill>
              <a:prstDash val="solid"/>
              <a:miter lim="2937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5"/>
            <p:cNvSpPr/>
            <p:nvPr/>
          </p:nvSpPr>
          <p:spPr>
            <a:xfrm>
              <a:off x="4692874" y="3335425"/>
              <a:ext cx="9818" cy="181307"/>
            </a:xfrm>
            <a:custGeom>
              <a:rect b="b" l="l" r="r" t="t"/>
              <a:pathLst>
                <a:path extrusionOk="0" fill="none" h="2733" w="148">
                  <a:moveTo>
                    <a:pt x="0" y="2733"/>
                  </a:moveTo>
                  <a:lnTo>
                    <a:pt x="147" y="1"/>
                  </a:lnTo>
                </a:path>
              </a:pathLst>
            </a:custGeom>
            <a:noFill/>
            <a:ln cap="flat" cmpd="sng" w="9550">
              <a:solidFill>
                <a:schemeClr val="accent5"/>
              </a:solidFill>
              <a:prstDash val="solid"/>
              <a:miter lim="2937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5"/>
            <p:cNvSpPr/>
            <p:nvPr/>
          </p:nvSpPr>
          <p:spPr>
            <a:xfrm>
              <a:off x="3718400" y="1994617"/>
              <a:ext cx="767952" cy="1315522"/>
            </a:xfrm>
            <a:custGeom>
              <a:rect b="b" l="l" r="r" t="t"/>
              <a:pathLst>
                <a:path extrusionOk="0" h="19830" w="11576">
                  <a:moveTo>
                    <a:pt x="10841" y="264"/>
                  </a:moveTo>
                  <a:cubicBezTo>
                    <a:pt x="11076" y="118"/>
                    <a:pt x="11311" y="29"/>
                    <a:pt x="11575" y="0"/>
                  </a:cubicBezTo>
                  <a:cubicBezTo>
                    <a:pt x="7609" y="764"/>
                    <a:pt x="3820" y="4407"/>
                    <a:pt x="3761" y="8755"/>
                  </a:cubicBezTo>
                  <a:cubicBezTo>
                    <a:pt x="3673" y="14571"/>
                    <a:pt x="9313" y="18860"/>
                    <a:pt x="10694" y="19830"/>
                  </a:cubicBezTo>
                  <a:cubicBezTo>
                    <a:pt x="1" y="6081"/>
                    <a:pt x="10841" y="264"/>
                    <a:pt x="10841" y="2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5"/>
            <p:cNvSpPr/>
            <p:nvPr/>
          </p:nvSpPr>
          <p:spPr>
            <a:xfrm>
              <a:off x="4028276" y="1982875"/>
              <a:ext cx="547703" cy="1331178"/>
            </a:xfrm>
            <a:custGeom>
              <a:rect b="b" l="l" r="r" t="t"/>
              <a:pathLst>
                <a:path extrusionOk="0" h="20066" w="8256">
                  <a:moveTo>
                    <a:pt x="6758" y="20066"/>
                  </a:moveTo>
                  <a:lnTo>
                    <a:pt x="7727" y="20066"/>
                  </a:lnTo>
                  <a:cubicBezTo>
                    <a:pt x="4055" y="6376"/>
                    <a:pt x="8050" y="89"/>
                    <a:pt x="8050" y="89"/>
                  </a:cubicBezTo>
                  <a:cubicBezTo>
                    <a:pt x="8109" y="60"/>
                    <a:pt x="8197" y="30"/>
                    <a:pt x="8256" y="1"/>
                  </a:cubicBezTo>
                  <a:cubicBezTo>
                    <a:pt x="7903" y="1"/>
                    <a:pt x="7521" y="30"/>
                    <a:pt x="7169" y="89"/>
                  </a:cubicBezTo>
                  <a:lnTo>
                    <a:pt x="7404" y="60"/>
                  </a:lnTo>
                  <a:cubicBezTo>
                    <a:pt x="1" y="5818"/>
                    <a:pt x="6199" y="18920"/>
                    <a:pt x="6758" y="2006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5"/>
            <p:cNvSpPr/>
            <p:nvPr/>
          </p:nvSpPr>
          <p:spPr>
            <a:xfrm>
              <a:off x="4632438" y="1986789"/>
              <a:ext cx="555531" cy="1329188"/>
            </a:xfrm>
            <a:custGeom>
              <a:rect b="b" l="l" r="r" t="t"/>
              <a:pathLst>
                <a:path extrusionOk="0" h="20036" w="8374">
                  <a:moveTo>
                    <a:pt x="1" y="20036"/>
                  </a:moveTo>
                  <a:lnTo>
                    <a:pt x="970" y="20036"/>
                  </a:lnTo>
                  <a:cubicBezTo>
                    <a:pt x="1616" y="18890"/>
                    <a:pt x="8373" y="6111"/>
                    <a:pt x="1176" y="206"/>
                  </a:cubicBezTo>
                  <a:lnTo>
                    <a:pt x="1235" y="206"/>
                  </a:lnTo>
                  <a:cubicBezTo>
                    <a:pt x="853" y="118"/>
                    <a:pt x="441" y="30"/>
                    <a:pt x="59" y="1"/>
                  </a:cubicBezTo>
                  <a:lnTo>
                    <a:pt x="89" y="1"/>
                  </a:lnTo>
                  <a:cubicBezTo>
                    <a:pt x="3173" y="5994"/>
                    <a:pt x="177" y="19272"/>
                    <a:pt x="1" y="200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5"/>
            <p:cNvSpPr/>
            <p:nvPr/>
          </p:nvSpPr>
          <p:spPr>
            <a:xfrm>
              <a:off x="4749396" y="2021883"/>
              <a:ext cx="680250" cy="1288256"/>
            </a:xfrm>
            <a:custGeom>
              <a:rect b="b" l="l" r="r" t="t"/>
              <a:pathLst>
                <a:path extrusionOk="0" h="19419" w="10254">
                  <a:moveTo>
                    <a:pt x="0" y="19419"/>
                  </a:moveTo>
                  <a:cubicBezTo>
                    <a:pt x="1440" y="18361"/>
                    <a:pt x="6816" y="14013"/>
                    <a:pt x="6992" y="8608"/>
                  </a:cubicBezTo>
                  <a:cubicBezTo>
                    <a:pt x="7110" y="4730"/>
                    <a:pt x="4054" y="1293"/>
                    <a:pt x="500" y="0"/>
                  </a:cubicBezTo>
                  <a:cubicBezTo>
                    <a:pt x="1763" y="794"/>
                    <a:pt x="10253" y="6992"/>
                    <a:pt x="0" y="194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5"/>
            <p:cNvSpPr/>
            <p:nvPr/>
          </p:nvSpPr>
          <p:spPr>
            <a:xfrm>
              <a:off x="3718400" y="1988713"/>
              <a:ext cx="801056" cy="1325341"/>
            </a:xfrm>
            <a:custGeom>
              <a:rect b="b" l="l" r="r" t="t"/>
              <a:pathLst>
                <a:path extrusionOk="0" h="19978" w="12075">
                  <a:moveTo>
                    <a:pt x="11429" y="19978"/>
                  </a:moveTo>
                  <a:cubicBezTo>
                    <a:pt x="10870" y="18832"/>
                    <a:pt x="4672" y="5700"/>
                    <a:pt x="12075" y="1"/>
                  </a:cubicBezTo>
                  <a:lnTo>
                    <a:pt x="11840" y="30"/>
                  </a:lnTo>
                  <a:lnTo>
                    <a:pt x="11605" y="60"/>
                  </a:lnTo>
                  <a:cubicBezTo>
                    <a:pt x="11340" y="118"/>
                    <a:pt x="11076" y="207"/>
                    <a:pt x="10870" y="324"/>
                  </a:cubicBezTo>
                  <a:cubicBezTo>
                    <a:pt x="10870" y="324"/>
                    <a:pt x="1" y="6141"/>
                    <a:pt x="10694" y="19919"/>
                  </a:cubicBezTo>
                  <a:lnTo>
                    <a:pt x="10753" y="199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5"/>
            <p:cNvSpPr/>
            <p:nvPr/>
          </p:nvSpPr>
          <p:spPr>
            <a:xfrm>
              <a:off x="4696788" y="1998465"/>
              <a:ext cx="732858" cy="1319503"/>
            </a:xfrm>
            <a:custGeom>
              <a:rect b="b" l="l" r="r" t="t"/>
              <a:pathLst>
                <a:path extrusionOk="0" h="19890" w="11047">
                  <a:moveTo>
                    <a:pt x="206" y="30"/>
                  </a:moveTo>
                  <a:cubicBezTo>
                    <a:pt x="7403" y="5964"/>
                    <a:pt x="646" y="18714"/>
                    <a:pt x="0" y="19860"/>
                  </a:cubicBezTo>
                  <a:lnTo>
                    <a:pt x="646" y="19860"/>
                  </a:lnTo>
                  <a:lnTo>
                    <a:pt x="646" y="19889"/>
                  </a:lnTo>
                  <a:lnTo>
                    <a:pt x="793" y="19772"/>
                  </a:lnTo>
                  <a:cubicBezTo>
                    <a:pt x="11046" y="7345"/>
                    <a:pt x="2556" y="1147"/>
                    <a:pt x="1322" y="353"/>
                  </a:cubicBezTo>
                  <a:cubicBezTo>
                    <a:pt x="970" y="236"/>
                    <a:pt x="617" y="118"/>
                    <a:pt x="265" y="30"/>
                  </a:cubicBezTo>
                  <a:cubicBezTo>
                    <a:pt x="176" y="1"/>
                    <a:pt x="206" y="30"/>
                    <a:pt x="206" y="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5"/>
            <p:cNvSpPr/>
            <p:nvPr/>
          </p:nvSpPr>
          <p:spPr>
            <a:xfrm>
              <a:off x="4297220" y="1984865"/>
              <a:ext cx="545779" cy="1329188"/>
            </a:xfrm>
            <a:custGeom>
              <a:rect b="b" l="l" r="r" t="t"/>
              <a:pathLst>
                <a:path extrusionOk="0" h="20036" w="8227">
                  <a:moveTo>
                    <a:pt x="3673" y="20036"/>
                  </a:moveTo>
                  <a:lnTo>
                    <a:pt x="5054" y="20036"/>
                  </a:lnTo>
                  <a:cubicBezTo>
                    <a:pt x="5230" y="19272"/>
                    <a:pt x="8226" y="6023"/>
                    <a:pt x="5142" y="30"/>
                  </a:cubicBezTo>
                  <a:lnTo>
                    <a:pt x="5112" y="30"/>
                  </a:lnTo>
                  <a:cubicBezTo>
                    <a:pt x="4907" y="0"/>
                    <a:pt x="4701" y="0"/>
                    <a:pt x="4466" y="0"/>
                  </a:cubicBezTo>
                  <a:lnTo>
                    <a:pt x="4231" y="0"/>
                  </a:lnTo>
                  <a:cubicBezTo>
                    <a:pt x="4143" y="0"/>
                    <a:pt x="4055" y="30"/>
                    <a:pt x="3996" y="88"/>
                  </a:cubicBezTo>
                  <a:cubicBezTo>
                    <a:pt x="3996" y="88"/>
                    <a:pt x="1" y="6375"/>
                    <a:pt x="3673" y="200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5"/>
            <p:cNvSpPr/>
            <p:nvPr/>
          </p:nvSpPr>
          <p:spPr>
            <a:xfrm>
              <a:off x="4373246" y="3271141"/>
              <a:ext cx="421060" cy="95530"/>
            </a:xfrm>
            <a:custGeom>
              <a:rect b="b" l="l" r="r" t="t"/>
              <a:pathLst>
                <a:path extrusionOk="0" h="1440" w="6347">
                  <a:moveTo>
                    <a:pt x="5318" y="1440"/>
                  </a:moveTo>
                  <a:lnTo>
                    <a:pt x="1058" y="1381"/>
                  </a:lnTo>
                  <a:lnTo>
                    <a:pt x="1" y="0"/>
                  </a:lnTo>
                  <a:lnTo>
                    <a:pt x="6346" y="8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gf50d674c0d_11_157"/>
          <p:cNvSpPr txBox="1"/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Bugs found by the exploratory method</a:t>
            </a:r>
            <a:endParaRPr/>
          </a:p>
        </p:txBody>
      </p:sp>
      <p:pic>
        <p:nvPicPr>
          <p:cNvPr id="1024" name="Google Shape;1024;gf50d674c0d_11_157" title="Points scored"/>
          <p:cNvPicPr preferRelativeResize="0"/>
          <p:nvPr/>
        </p:nvPicPr>
        <p:blipFill rotWithShape="1">
          <a:blip r:embed="rId3">
            <a:alphaModFix/>
          </a:blip>
          <a:srcRect b="0" l="0" r="1009" t="12701"/>
          <a:stretch/>
        </p:blipFill>
        <p:spPr>
          <a:xfrm>
            <a:off x="1477850" y="1304575"/>
            <a:ext cx="6313186" cy="3440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5" name="Google Shape;1025;gf50d674c0d_11_157"/>
          <p:cNvGrpSpPr/>
          <p:nvPr/>
        </p:nvGrpSpPr>
        <p:grpSpPr>
          <a:xfrm>
            <a:off x="386882" y="445030"/>
            <a:ext cx="797878" cy="654862"/>
            <a:chOff x="890400" y="4329061"/>
            <a:chExt cx="486600" cy="483150"/>
          </a:xfrm>
        </p:grpSpPr>
        <p:sp>
          <p:nvSpPr>
            <p:cNvPr id="1026" name="Google Shape;1026;gf50d674c0d_11_157"/>
            <p:cNvSpPr/>
            <p:nvPr/>
          </p:nvSpPr>
          <p:spPr>
            <a:xfrm>
              <a:off x="1125300" y="4503075"/>
              <a:ext cx="153800" cy="141650"/>
            </a:xfrm>
            <a:custGeom>
              <a:rect b="b" l="l" r="r" t="t"/>
              <a:pathLst>
                <a:path extrusionOk="0" h="5666" w="6152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gf50d674c0d_11_157"/>
            <p:cNvSpPr/>
            <p:nvPr/>
          </p:nvSpPr>
          <p:spPr>
            <a:xfrm>
              <a:off x="890400" y="4329061"/>
              <a:ext cx="486600" cy="483150"/>
            </a:xfrm>
            <a:custGeom>
              <a:rect b="b" l="l" r="r" t="t"/>
              <a:pathLst>
                <a:path extrusionOk="0" h="19326" w="19464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gf50d674c0d_11_157"/>
            <p:cNvSpPr/>
            <p:nvPr/>
          </p:nvSpPr>
          <p:spPr>
            <a:xfrm>
              <a:off x="1106975" y="46398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26"/>
          <p:cNvSpPr txBox="1"/>
          <p:nvPr>
            <p:ph type="title"/>
          </p:nvPr>
        </p:nvSpPr>
        <p:spPr>
          <a:xfrm>
            <a:off x="516400" y="511650"/>
            <a:ext cx="82125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Thank you for the attention!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Plan your trips with us :)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/>
              <a:t>travelbetter.app testers team</a:t>
            </a:r>
            <a:endParaRPr sz="2200"/>
          </a:p>
        </p:txBody>
      </p:sp>
      <p:sp>
        <p:nvSpPr>
          <p:cNvPr id="1034" name="Google Shape;1034;p26"/>
          <p:cNvSpPr/>
          <p:nvPr/>
        </p:nvSpPr>
        <p:spPr>
          <a:xfrm>
            <a:off x="210700" y="1334475"/>
            <a:ext cx="3993630" cy="3372226"/>
          </a:xfrm>
          <a:custGeom>
            <a:rect b="b" l="l" r="r" t="t"/>
            <a:pathLst>
              <a:path extrusionOk="0" h="140159" w="162574">
                <a:moveTo>
                  <a:pt x="149391" y="0"/>
                </a:moveTo>
                <a:cubicBezTo>
                  <a:pt x="148360" y="0"/>
                  <a:pt x="147330" y="156"/>
                  <a:pt x="146349" y="477"/>
                </a:cubicBezTo>
                <a:cubicBezTo>
                  <a:pt x="145329" y="812"/>
                  <a:pt x="144363" y="1309"/>
                  <a:pt x="143326" y="1583"/>
                </a:cubicBezTo>
                <a:cubicBezTo>
                  <a:pt x="142494" y="1801"/>
                  <a:pt x="141638" y="1870"/>
                  <a:pt x="140776" y="1870"/>
                </a:cubicBezTo>
                <a:cubicBezTo>
                  <a:pt x="140050" y="1870"/>
                  <a:pt x="139319" y="1821"/>
                  <a:pt x="138596" y="1772"/>
                </a:cubicBezTo>
                <a:lnTo>
                  <a:pt x="130106" y="1191"/>
                </a:lnTo>
                <a:cubicBezTo>
                  <a:pt x="129237" y="1132"/>
                  <a:pt x="128350" y="1076"/>
                  <a:pt x="127469" y="1076"/>
                </a:cubicBezTo>
                <a:cubicBezTo>
                  <a:pt x="125783" y="1076"/>
                  <a:pt x="124119" y="1281"/>
                  <a:pt x="122644" y="2056"/>
                </a:cubicBezTo>
                <a:cubicBezTo>
                  <a:pt x="119360" y="3782"/>
                  <a:pt x="117499" y="8084"/>
                  <a:pt x="113816" y="8529"/>
                </a:cubicBezTo>
                <a:cubicBezTo>
                  <a:pt x="113611" y="8554"/>
                  <a:pt x="113408" y="8566"/>
                  <a:pt x="113207" y="8566"/>
                </a:cubicBezTo>
                <a:cubicBezTo>
                  <a:pt x="110853" y="8566"/>
                  <a:pt x="108715" y="6973"/>
                  <a:pt x="106473" y="6087"/>
                </a:cubicBezTo>
                <a:cubicBezTo>
                  <a:pt x="105100" y="5543"/>
                  <a:pt x="103627" y="5279"/>
                  <a:pt x="102152" y="5279"/>
                </a:cubicBezTo>
                <a:cubicBezTo>
                  <a:pt x="99404" y="5279"/>
                  <a:pt x="96647" y="6196"/>
                  <a:pt x="94512" y="7933"/>
                </a:cubicBezTo>
                <a:cubicBezTo>
                  <a:pt x="93279" y="7304"/>
                  <a:pt x="93660" y="5468"/>
                  <a:pt x="93225" y="4153"/>
                </a:cubicBezTo>
                <a:cubicBezTo>
                  <a:pt x="92771" y="2782"/>
                  <a:pt x="91297" y="1954"/>
                  <a:pt x="89858" y="1828"/>
                </a:cubicBezTo>
                <a:cubicBezTo>
                  <a:pt x="89687" y="1813"/>
                  <a:pt x="89517" y="1806"/>
                  <a:pt x="89348" y="1806"/>
                </a:cubicBezTo>
                <a:cubicBezTo>
                  <a:pt x="88082" y="1806"/>
                  <a:pt x="86834" y="2194"/>
                  <a:pt x="85623" y="2590"/>
                </a:cubicBezTo>
                <a:cubicBezTo>
                  <a:pt x="82664" y="3556"/>
                  <a:pt x="79224" y="5204"/>
                  <a:pt x="78950" y="8303"/>
                </a:cubicBezTo>
                <a:cubicBezTo>
                  <a:pt x="78873" y="9176"/>
                  <a:pt x="79068" y="10104"/>
                  <a:pt x="78702" y="10900"/>
                </a:cubicBezTo>
                <a:cubicBezTo>
                  <a:pt x="78178" y="12033"/>
                  <a:pt x="76762" y="12408"/>
                  <a:pt x="75881" y="13291"/>
                </a:cubicBezTo>
                <a:cubicBezTo>
                  <a:pt x="74831" y="14345"/>
                  <a:pt x="74664" y="15971"/>
                  <a:pt x="74621" y="17458"/>
                </a:cubicBezTo>
                <a:cubicBezTo>
                  <a:pt x="74577" y="18944"/>
                  <a:pt x="74563" y="20541"/>
                  <a:pt x="73703" y="21754"/>
                </a:cubicBezTo>
                <a:cubicBezTo>
                  <a:pt x="73148" y="22537"/>
                  <a:pt x="71069" y="23068"/>
                  <a:pt x="69376" y="23068"/>
                </a:cubicBezTo>
                <a:cubicBezTo>
                  <a:pt x="68445" y="23068"/>
                  <a:pt x="67630" y="22907"/>
                  <a:pt x="67252" y="22539"/>
                </a:cubicBezTo>
                <a:cubicBezTo>
                  <a:pt x="66636" y="21940"/>
                  <a:pt x="65905" y="21693"/>
                  <a:pt x="65124" y="21693"/>
                </a:cubicBezTo>
                <a:cubicBezTo>
                  <a:pt x="63293" y="21693"/>
                  <a:pt x="61194" y="23048"/>
                  <a:pt x="59696" y="24392"/>
                </a:cubicBezTo>
                <a:lnTo>
                  <a:pt x="53326" y="30110"/>
                </a:lnTo>
                <a:cubicBezTo>
                  <a:pt x="51731" y="31541"/>
                  <a:pt x="50013" y="33034"/>
                  <a:pt x="47899" y="33389"/>
                </a:cubicBezTo>
                <a:cubicBezTo>
                  <a:pt x="47672" y="33427"/>
                  <a:pt x="47440" y="33446"/>
                  <a:pt x="47206" y="33446"/>
                </a:cubicBezTo>
                <a:cubicBezTo>
                  <a:pt x="45267" y="33446"/>
                  <a:pt x="43232" y="32171"/>
                  <a:pt x="43155" y="30259"/>
                </a:cubicBezTo>
                <a:cubicBezTo>
                  <a:pt x="43563" y="29875"/>
                  <a:pt x="44085" y="29761"/>
                  <a:pt x="44655" y="29761"/>
                </a:cubicBezTo>
                <a:cubicBezTo>
                  <a:pt x="45498" y="29761"/>
                  <a:pt x="46445" y="30012"/>
                  <a:pt x="47276" y="30012"/>
                </a:cubicBezTo>
                <a:cubicBezTo>
                  <a:pt x="47872" y="30012"/>
                  <a:pt x="48409" y="29883"/>
                  <a:pt x="48805" y="29438"/>
                </a:cubicBezTo>
                <a:cubicBezTo>
                  <a:pt x="49977" y="28121"/>
                  <a:pt x="48243" y="26238"/>
                  <a:pt x="46718" y="25356"/>
                </a:cubicBezTo>
                <a:cubicBezTo>
                  <a:pt x="43929" y="23744"/>
                  <a:pt x="41047" y="22101"/>
                  <a:pt x="37854" y="21667"/>
                </a:cubicBezTo>
                <a:cubicBezTo>
                  <a:pt x="37395" y="21605"/>
                  <a:pt x="36928" y="21573"/>
                  <a:pt x="36459" y="21573"/>
                </a:cubicBezTo>
                <a:cubicBezTo>
                  <a:pt x="33662" y="21573"/>
                  <a:pt x="30804" y="22696"/>
                  <a:pt x="29384" y="25062"/>
                </a:cubicBezTo>
                <a:cubicBezTo>
                  <a:pt x="27966" y="27426"/>
                  <a:pt x="28225" y="30512"/>
                  <a:pt x="26820" y="32884"/>
                </a:cubicBezTo>
                <a:cubicBezTo>
                  <a:pt x="25941" y="34369"/>
                  <a:pt x="24491" y="35431"/>
                  <a:pt x="23493" y="36839"/>
                </a:cubicBezTo>
                <a:cubicBezTo>
                  <a:pt x="22495" y="38247"/>
                  <a:pt x="22067" y="40372"/>
                  <a:pt x="23291" y="41591"/>
                </a:cubicBezTo>
                <a:cubicBezTo>
                  <a:pt x="24277" y="42574"/>
                  <a:pt x="25957" y="42576"/>
                  <a:pt x="26934" y="43568"/>
                </a:cubicBezTo>
                <a:cubicBezTo>
                  <a:pt x="27686" y="44334"/>
                  <a:pt x="27942" y="45612"/>
                  <a:pt x="28928" y="46032"/>
                </a:cubicBezTo>
                <a:cubicBezTo>
                  <a:pt x="29116" y="46112"/>
                  <a:pt x="29308" y="46149"/>
                  <a:pt x="29499" y="46149"/>
                </a:cubicBezTo>
                <a:cubicBezTo>
                  <a:pt x="30453" y="46149"/>
                  <a:pt x="31375" y="45228"/>
                  <a:pt x="31599" y="44232"/>
                </a:cubicBezTo>
                <a:cubicBezTo>
                  <a:pt x="31870" y="43035"/>
                  <a:pt x="31491" y="41803"/>
                  <a:pt x="31294" y="40594"/>
                </a:cubicBezTo>
                <a:cubicBezTo>
                  <a:pt x="30707" y="36976"/>
                  <a:pt x="32524" y="32527"/>
                  <a:pt x="36153" y="32010"/>
                </a:cubicBezTo>
                <a:cubicBezTo>
                  <a:pt x="36979" y="32041"/>
                  <a:pt x="37253" y="33221"/>
                  <a:pt x="36881" y="33960"/>
                </a:cubicBezTo>
                <a:cubicBezTo>
                  <a:pt x="36512" y="34700"/>
                  <a:pt x="35790" y="35213"/>
                  <a:pt x="35400" y="35941"/>
                </a:cubicBezTo>
                <a:cubicBezTo>
                  <a:pt x="34663" y="37314"/>
                  <a:pt x="35518" y="39272"/>
                  <a:pt x="37026" y="39667"/>
                </a:cubicBezTo>
                <a:cubicBezTo>
                  <a:pt x="38598" y="40078"/>
                  <a:pt x="41223" y="39748"/>
                  <a:pt x="41017" y="41358"/>
                </a:cubicBezTo>
                <a:cubicBezTo>
                  <a:pt x="40797" y="43068"/>
                  <a:pt x="37630" y="41948"/>
                  <a:pt x="36606" y="43336"/>
                </a:cubicBezTo>
                <a:cubicBezTo>
                  <a:pt x="36002" y="44155"/>
                  <a:pt x="36537" y="45296"/>
                  <a:pt x="36521" y="46313"/>
                </a:cubicBezTo>
                <a:cubicBezTo>
                  <a:pt x="36494" y="48303"/>
                  <a:pt x="34299" y="49599"/>
                  <a:pt x="32313" y="49739"/>
                </a:cubicBezTo>
                <a:cubicBezTo>
                  <a:pt x="32097" y="49755"/>
                  <a:pt x="31880" y="49762"/>
                  <a:pt x="31663" y="49762"/>
                </a:cubicBezTo>
                <a:cubicBezTo>
                  <a:pt x="30164" y="49762"/>
                  <a:pt x="28664" y="49439"/>
                  <a:pt x="27166" y="49439"/>
                </a:cubicBezTo>
                <a:cubicBezTo>
                  <a:pt x="26898" y="49439"/>
                  <a:pt x="26629" y="49449"/>
                  <a:pt x="26361" y="49474"/>
                </a:cubicBezTo>
                <a:cubicBezTo>
                  <a:pt x="24379" y="49654"/>
                  <a:pt x="22222" y="51058"/>
                  <a:pt x="22312" y="53044"/>
                </a:cubicBezTo>
                <a:cubicBezTo>
                  <a:pt x="19567" y="54331"/>
                  <a:pt x="16715" y="55374"/>
                  <a:pt x="13788" y="56164"/>
                </a:cubicBezTo>
                <a:cubicBezTo>
                  <a:pt x="13912" y="58317"/>
                  <a:pt x="17975" y="58517"/>
                  <a:pt x="17960" y="60675"/>
                </a:cubicBezTo>
                <a:cubicBezTo>
                  <a:pt x="17949" y="61887"/>
                  <a:pt x="16542" y="62556"/>
                  <a:pt x="15302" y="62556"/>
                </a:cubicBezTo>
                <a:cubicBezTo>
                  <a:pt x="15219" y="62556"/>
                  <a:pt x="15137" y="62553"/>
                  <a:pt x="15056" y="62547"/>
                </a:cubicBezTo>
                <a:cubicBezTo>
                  <a:pt x="14072" y="62475"/>
                  <a:pt x="13082" y="62160"/>
                  <a:pt x="12113" y="62160"/>
                </a:cubicBezTo>
                <a:cubicBezTo>
                  <a:pt x="11810" y="62160"/>
                  <a:pt x="11508" y="62191"/>
                  <a:pt x="11210" y="62270"/>
                </a:cubicBezTo>
                <a:cubicBezTo>
                  <a:pt x="9047" y="62839"/>
                  <a:pt x="8290" y="65880"/>
                  <a:pt x="9487" y="67769"/>
                </a:cubicBezTo>
                <a:cubicBezTo>
                  <a:pt x="10572" y="69481"/>
                  <a:pt x="12694" y="70258"/>
                  <a:pt x="14741" y="70258"/>
                </a:cubicBezTo>
                <a:cubicBezTo>
                  <a:pt x="14954" y="70258"/>
                  <a:pt x="15165" y="70249"/>
                  <a:pt x="15375" y="70233"/>
                </a:cubicBezTo>
                <a:cubicBezTo>
                  <a:pt x="16269" y="70162"/>
                  <a:pt x="17225" y="69924"/>
                  <a:pt x="17785" y="69223"/>
                </a:cubicBezTo>
                <a:cubicBezTo>
                  <a:pt x="18318" y="68554"/>
                  <a:pt x="18362" y="67634"/>
                  <a:pt x="18586" y="66808"/>
                </a:cubicBezTo>
                <a:cubicBezTo>
                  <a:pt x="19089" y="64960"/>
                  <a:pt x="20667" y="63445"/>
                  <a:pt x="22534" y="63019"/>
                </a:cubicBezTo>
                <a:cubicBezTo>
                  <a:pt x="23588" y="62778"/>
                  <a:pt x="24878" y="62758"/>
                  <a:pt x="25444" y="61839"/>
                </a:cubicBezTo>
                <a:cubicBezTo>
                  <a:pt x="27854" y="63143"/>
                  <a:pt x="29550" y="65685"/>
                  <a:pt x="29826" y="68413"/>
                </a:cubicBezTo>
                <a:cubicBezTo>
                  <a:pt x="30020" y="68663"/>
                  <a:pt x="30274" y="68770"/>
                  <a:pt x="30543" y="68770"/>
                </a:cubicBezTo>
                <a:cubicBezTo>
                  <a:pt x="31347" y="68770"/>
                  <a:pt x="32287" y="67809"/>
                  <a:pt x="32159" y="66868"/>
                </a:cubicBezTo>
                <a:cubicBezTo>
                  <a:pt x="31991" y="65614"/>
                  <a:pt x="30882" y="64743"/>
                  <a:pt x="30003" y="63834"/>
                </a:cubicBezTo>
                <a:cubicBezTo>
                  <a:pt x="29122" y="62923"/>
                  <a:pt x="28387" y="61510"/>
                  <a:pt x="29078" y="60448"/>
                </a:cubicBezTo>
                <a:lnTo>
                  <a:pt x="29078" y="60448"/>
                </a:lnTo>
                <a:cubicBezTo>
                  <a:pt x="33197" y="61658"/>
                  <a:pt x="36527" y="65238"/>
                  <a:pt x="37435" y="69435"/>
                </a:cubicBezTo>
                <a:cubicBezTo>
                  <a:pt x="38871" y="69149"/>
                  <a:pt x="39664" y="67205"/>
                  <a:pt x="38838" y="65997"/>
                </a:cubicBezTo>
                <a:cubicBezTo>
                  <a:pt x="39003" y="65628"/>
                  <a:pt x="39328" y="65472"/>
                  <a:pt x="39697" y="65472"/>
                </a:cubicBezTo>
                <a:cubicBezTo>
                  <a:pt x="40331" y="65472"/>
                  <a:pt x="41094" y="65932"/>
                  <a:pt x="41391" y="66558"/>
                </a:cubicBezTo>
                <a:cubicBezTo>
                  <a:pt x="41862" y="67549"/>
                  <a:pt x="41819" y="68770"/>
                  <a:pt x="42492" y="69636"/>
                </a:cubicBezTo>
                <a:cubicBezTo>
                  <a:pt x="43175" y="70517"/>
                  <a:pt x="44261" y="70711"/>
                  <a:pt x="45451" y="70711"/>
                </a:cubicBezTo>
                <a:cubicBezTo>
                  <a:pt x="46388" y="70711"/>
                  <a:pt x="47390" y="70590"/>
                  <a:pt x="48312" y="70590"/>
                </a:cubicBezTo>
                <a:cubicBezTo>
                  <a:pt x="49551" y="70590"/>
                  <a:pt x="50643" y="70808"/>
                  <a:pt x="51235" y="71828"/>
                </a:cubicBezTo>
                <a:cubicBezTo>
                  <a:pt x="52336" y="73723"/>
                  <a:pt x="49909" y="75927"/>
                  <a:pt x="47711" y="75927"/>
                </a:cubicBezTo>
                <a:cubicBezTo>
                  <a:pt x="47678" y="75927"/>
                  <a:pt x="47645" y="75926"/>
                  <a:pt x="47613" y="75925"/>
                </a:cubicBezTo>
                <a:cubicBezTo>
                  <a:pt x="45391" y="75856"/>
                  <a:pt x="43361" y="74585"/>
                  <a:pt x="41147" y="74365"/>
                </a:cubicBezTo>
                <a:cubicBezTo>
                  <a:pt x="40897" y="74340"/>
                  <a:pt x="40647" y="74329"/>
                  <a:pt x="40397" y="74329"/>
                </a:cubicBezTo>
                <a:cubicBezTo>
                  <a:pt x="38218" y="74329"/>
                  <a:pt x="36082" y="75200"/>
                  <a:pt x="33896" y="75455"/>
                </a:cubicBezTo>
                <a:cubicBezTo>
                  <a:pt x="33619" y="75487"/>
                  <a:pt x="33335" y="75503"/>
                  <a:pt x="33048" y="75503"/>
                </a:cubicBezTo>
                <a:cubicBezTo>
                  <a:pt x="30807" y="75503"/>
                  <a:pt x="28395" y="74514"/>
                  <a:pt x="27939" y="72388"/>
                </a:cubicBezTo>
                <a:cubicBezTo>
                  <a:pt x="27802" y="71741"/>
                  <a:pt x="27855" y="71030"/>
                  <a:pt x="27514" y="70464"/>
                </a:cubicBezTo>
                <a:cubicBezTo>
                  <a:pt x="27109" y="69793"/>
                  <a:pt x="26279" y="69553"/>
                  <a:pt x="25473" y="69553"/>
                </a:cubicBezTo>
                <a:cubicBezTo>
                  <a:pt x="25313" y="69553"/>
                  <a:pt x="25154" y="69562"/>
                  <a:pt x="24999" y="69580"/>
                </a:cubicBezTo>
                <a:cubicBezTo>
                  <a:pt x="21817" y="69942"/>
                  <a:pt x="18598" y="72595"/>
                  <a:pt x="15740" y="72595"/>
                </a:cubicBezTo>
                <a:cubicBezTo>
                  <a:pt x="14956" y="72595"/>
                  <a:pt x="14199" y="72395"/>
                  <a:pt x="13478" y="71894"/>
                </a:cubicBezTo>
                <a:cubicBezTo>
                  <a:pt x="11337" y="76062"/>
                  <a:pt x="6101" y="77629"/>
                  <a:pt x="3179" y="81294"/>
                </a:cubicBezTo>
                <a:cubicBezTo>
                  <a:pt x="0" y="85282"/>
                  <a:pt x="268" y="91440"/>
                  <a:pt x="3354" y="95500"/>
                </a:cubicBezTo>
                <a:cubicBezTo>
                  <a:pt x="6050" y="99045"/>
                  <a:pt x="10552" y="100957"/>
                  <a:pt x="15019" y="100957"/>
                </a:cubicBezTo>
                <a:cubicBezTo>
                  <a:pt x="15667" y="100957"/>
                  <a:pt x="16314" y="100917"/>
                  <a:pt x="16954" y="100836"/>
                </a:cubicBezTo>
                <a:cubicBezTo>
                  <a:pt x="17630" y="100750"/>
                  <a:pt x="18327" y="100626"/>
                  <a:pt x="19005" y="100626"/>
                </a:cubicBezTo>
                <a:cubicBezTo>
                  <a:pt x="19489" y="100626"/>
                  <a:pt x="19963" y="100690"/>
                  <a:pt x="20413" y="100875"/>
                </a:cubicBezTo>
                <a:cubicBezTo>
                  <a:pt x="21482" y="101317"/>
                  <a:pt x="22166" y="102352"/>
                  <a:pt x="23058" y="103088"/>
                </a:cubicBezTo>
                <a:cubicBezTo>
                  <a:pt x="23580" y="103519"/>
                  <a:pt x="24303" y="103823"/>
                  <a:pt x="24961" y="103823"/>
                </a:cubicBezTo>
                <a:cubicBezTo>
                  <a:pt x="25427" y="103823"/>
                  <a:pt x="25861" y="103670"/>
                  <a:pt x="26168" y="103301"/>
                </a:cubicBezTo>
                <a:lnTo>
                  <a:pt x="26168" y="103301"/>
                </a:lnTo>
                <a:cubicBezTo>
                  <a:pt x="25321" y="105399"/>
                  <a:pt x="25557" y="107902"/>
                  <a:pt x="26779" y="109805"/>
                </a:cubicBezTo>
                <a:cubicBezTo>
                  <a:pt x="28099" y="111859"/>
                  <a:pt x="30559" y="113484"/>
                  <a:pt x="30509" y="115926"/>
                </a:cubicBezTo>
                <a:cubicBezTo>
                  <a:pt x="30482" y="117190"/>
                  <a:pt x="29748" y="118318"/>
                  <a:pt x="29403" y="119536"/>
                </a:cubicBezTo>
                <a:cubicBezTo>
                  <a:pt x="27829" y="125109"/>
                  <a:pt x="34415" y="129657"/>
                  <a:pt x="35455" y="135354"/>
                </a:cubicBezTo>
                <a:cubicBezTo>
                  <a:pt x="35736" y="136888"/>
                  <a:pt x="35735" y="138735"/>
                  <a:pt x="37029" y="139601"/>
                </a:cubicBezTo>
                <a:cubicBezTo>
                  <a:pt x="37625" y="139999"/>
                  <a:pt x="38374" y="140081"/>
                  <a:pt x="39090" y="140127"/>
                </a:cubicBezTo>
                <a:cubicBezTo>
                  <a:pt x="39409" y="140148"/>
                  <a:pt x="39736" y="140158"/>
                  <a:pt x="40067" y="140158"/>
                </a:cubicBezTo>
                <a:cubicBezTo>
                  <a:pt x="43538" y="140158"/>
                  <a:pt x="47454" y="138962"/>
                  <a:pt x="48151" y="135675"/>
                </a:cubicBezTo>
                <a:cubicBezTo>
                  <a:pt x="48366" y="134657"/>
                  <a:pt x="48212" y="133602"/>
                  <a:pt x="48243" y="132560"/>
                </a:cubicBezTo>
                <a:cubicBezTo>
                  <a:pt x="48336" y="129451"/>
                  <a:pt x="50239" y="126459"/>
                  <a:pt x="53017" y="125056"/>
                </a:cubicBezTo>
                <a:cubicBezTo>
                  <a:pt x="53771" y="124675"/>
                  <a:pt x="54600" y="124390"/>
                  <a:pt x="55202" y="123799"/>
                </a:cubicBezTo>
                <a:cubicBezTo>
                  <a:pt x="56528" y="122495"/>
                  <a:pt x="56234" y="120283"/>
                  <a:pt x="55553" y="118553"/>
                </a:cubicBezTo>
                <a:cubicBezTo>
                  <a:pt x="54872" y="116821"/>
                  <a:pt x="53881" y="115076"/>
                  <a:pt x="54120" y="113231"/>
                </a:cubicBezTo>
                <a:cubicBezTo>
                  <a:pt x="54502" y="110269"/>
                  <a:pt x="57681" y="108706"/>
                  <a:pt x="60090" y="106941"/>
                </a:cubicBezTo>
                <a:cubicBezTo>
                  <a:pt x="63716" y="104284"/>
                  <a:pt x="66206" y="100125"/>
                  <a:pt x="66835" y="95675"/>
                </a:cubicBezTo>
                <a:lnTo>
                  <a:pt x="66835" y="95675"/>
                </a:lnTo>
                <a:cubicBezTo>
                  <a:pt x="65061" y="96232"/>
                  <a:pt x="63075" y="96745"/>
                  <a:pt x="61220" y="96745"/>
                </a:cubicBezTo>
                <a:cubicBezTo>
                  <a:pt x="59581" y="96745"/>
                  <a:pt x="58045" y="96344"/>
                  <a:pt x="56849" y="95215"/>
                </a:cubicBezTo>
                <a:cubicBezTo>
                  <a:pt x="55965" y="94380"/>
                  <a:pt x="55421" y="93259"/>
                  <a:pt x="54897" y="92162"/>
                </a:cubicBezTo>
                <a:lnTo>
                  <a:pt x="50173" y="82291"/>
                </a:lnTo>
                <a:cubicBezTo>
                  <a:pt x="49966" y="81857"/>
                  <a:pt x="49755" y="81362"/>
                  <a:pt x="49925" y="80912"/>
                </a:cubicBezTo>
                <a:cubicBezTo>
                  <a:pt x="50074" y="80517"/>
                  <a:pt x="50366" y="80356"/>
                  <a:pt x="50717" y="80356"/>
                </a:cubicBezTo>
                <a:cubicBezTo>
                  <a:pt x="51453" y="80356"/>
                  <a:pt x="52449" y="81064"/>
                  <a:pt x="52928" y="81807"/>
                </a:cubicBezTo>
                <a:cubicBezTo>
                  <a:pt x="55452" y="85724"/>
                  <a:pt x="57718" y="89804"/>
                  <a:pt x="59707" y="94020"/>
                </a:cubicBezTo>
                <a:cubicBezTo>
                  <a:pt x="63791" y="93273"/>
                  <a:pt x="67648" y="91596"/>
                  <a:pt x="70980" y="89118"/>
                </a:cubicBezTo>
                <a:cubicBezTo>
                  <a:pt x="72037" y="88329"/>
                  <a:pt x="73088" y="87386"/>
                  <a:pt x="73445" y="86117"/>
                </a:cubicBezTo>
                <a:cubicBezTo>
                  <a:pt x="73802" y="84846"/>
                  <a:pt x="73146" y="83218"/>
                  <a:pt x="71846" y="82993"/>
                </a:cubicBezTo>
                <a:cubicBezTo>
                  <a:pt x="71723" y="82971"/>
                  <a:pt x="71600" y="82963"/>
                  <a:pt x="71476" y="82963"/>
                </a:cubicBezTo>
                <a:cubicBezTo>
                  <a:pt x="71093" y="82963"/>
                  <a:pt x="70708" y="83045"/>
                  <a:pt x="70324" y="83086"/>
                </a:cubicBezTo>
                <a:cubicBezTo>
                  <a:pt x="70133" y="83106"/>
                  <a:pt x="69943" y="83115"/>
                  <a:pt x="69755" y="83115"/>
                </a:cubicBezTo>
                <a:cubicBezTo>
                  <a:pt x="66927" y="83115"/>
                  <a:pt x="64468" y="80925"/>
                  <a:pt x="62588" y="78727"/>
                </a:cubicBezTo>
                <a:cubicBezTo>
                  <a:pt x="63132" y="78118"/>
                  <a:pt x="63852" y="77890"/>
                  <a:pt x="64640" y="77890"/>
                </a:cubicBezTo>
                <a:cubicBezTo>
                  <a:pt x="65842" y="77890"/>
                  <a:pt x="67201" y="78421"/>
                  <a:pt x="68334" y="78941"/>
                </a:cubicBezTo>
                <a:cubicBezTo>
                  <a:pt x="71699" y="80486"/>
                  <a:pt x="75249" y="81588"/>
                  <a:pt x="78895" y="82221"/>
                </a:cubicBezTo>
                <a:cubicBezTo>
                  <a:pt x="79803" y="82378"/>
                  <a:pt x="80736" y="82513"/>
                  <a:pt x="81554" y="82936"/>
                </a:cubicBezTo>
                <a:cubicBezTo>
                  <a:pt x="82126" y="83232"/>
                  <a:pt x="82622" y="83658"/>
                  <a:pt x="83095" y="84096"/>
                </a:cubicBezTo>
                <a:cubicBezTo>
                  <a:pt x="87298" y="87967"/>
                  <a:pt x="90407" y="93013"/>
                  <a:pt x="91975" y="98509"/>
                </a:cubicBezTo>
                <a:cubicBezTo>
                  <a:pt x="92104" y="98538"/>
                  <a:pt x="92231" y="98552"/>
                  <a:pt x="92354" y="98552"/>
                </a:cubicBezTo>
                <a:cubicBezTo>
                  <a:pt x="93754" y="98552"/>
                  <a:pt x="94717" y="96760"/>
                  <a:pt x="94833" y="95252"/>
                </a:cubicBezTo>
                <a:cubicBezTo>
                  <a:pt x="94960" y="93612"/>
                  <a:pt x="94769" y="91722"/>
                  <a:pt x="95948" y="90578"/>
                </a:cubicBezTo>
                <a:cubicBezTo>
                  <a:pt x="96875" y="89678"/>
                  <a:pt x="98399" y="89556"/>
                  <a:pt x="99214" y="88552"/>
                </a:cubicBezTo>
                <a:cubicBezTo>
                  <a:pt x="100238" y="87289"/>
                  <a:pt x="99703" y="85157"/>
                  <a:pt x="100900" y="84056"/>
                </a:cubicBezTo>
                <a:cubicBezTo>
                  <a:pt x="101284" y="83704"/>
                  <a:pt x="101728" y="83552"/>
                  <a:pt x="102190" y="83552"/>
                </a:cubicBezTo>
                <a:cubicBezTo>
                  <a:pt x="103537" y="83552"/>
                  <a:pt x="105034" y="84844"/>
                  <a:pt x="105630" y="86240"/>
                </a:cubicBezTo>
                <a:cubicBezTo>
                  <a:pt x="106431" y="88116"/>
                  <a:pt x="106723" y="90422"/>
                  <a:pt x="108410" y="91569"/>
                </a:cubicBezTo>
                <a:lnTo>
                  <a:pt x="111137" y="91176"/>
                </a:lnTo>
                <a:cubicBezTo>
                  <a:pt x="111152" y="95778"/>
                  <a:pt x="112750" y="100362"/>
                  <a:pt x="115602" y="103975"/>
                </a:cubicBezTo>
                <a:cubicBezTo>
                  <a:pt x="117157" y="103161"/>
                  <a:pt x="116453" y="100795"/>
                  <a:pt x="115480" y="99330"/>
                </a:cubicBezTo>
                <a:cubicBezTo>
                  <a:pt x="114508" y="97866"/>
                  <a:pt x="113554" y="95681"/>
                  <a:pt x="114936" y="94596"/>
                </a:cubicBezTo>
                <a:lnTo>
                  <a:pt x="114936" y="94596"/>
                </a:lnTo>
                <a:cubicBezTo>
                  <a:pt x="116854" y="94614"/>
                  <a:pt x="117747" y="97259"/>
                  <a:pt x="119611" y="97712"/>
                </a:cubicBezTo>
                <a:cubicBezTo>
                  <a:pt x="119777" y="97752"/>
                  <a:pt x="119940" y="97771"/>
                  <a:pt x="120101" y="97771"/>
                </a:cubicBezTo>
                <a:cubicBezTo>
                  <a:pt x="121744" y="97771"/>
                  <a:pt x="123089" y="95790"/>
                  <a:pt x="122784" y="94080"/>
                </a:cubicBezTo>
                <a:cubicBezTo>
                  <a:pt x="122451" y="92201"/>
                  <a:pt x="120835" y="90820"/>
                  <a:pt x="119169" y="89895"/>
                </a:cubicBezTo>
                <a:cubicBezTo>
                  <a:pt x="117675" y="88258"/>
                  <a:pt x="119833" y="85644"/>
                  <a:pt x="122018" y="85274"/>
                </a:cubicBezTo>
                <a:cubicBezTo>
                  <a:pt x="122730" y="85153"/>
                  <a:pt x="123464" y="85138"/>
                  <a:pt x="124199" y="85138"/>
                </a:cubicBezTo>
                <a:cubicBezTo>
                  <a:pt x="124443" y="85138"/>
                  <a:pt x="124686" y="85140"/>
                  <a:pt x="124930" y="85140"/>
                </a:cubicBezTo>
                <a:cubicBezTo>
                  <a:pt x="126201" y="85140"/>
                  <a:pt x="127452" y="85095"/>
                  <a:pt x="128573" y="84531"/>
                </a:cubicBezTo>
                <a:cubicBezTo>
                  <a:pt x="130946" y="83339"/>
                  <a:pt x="131739" y="80207"/>
                  <a:pt x="131200" y="77607"/>
                </a:cubicBezTo>
                <a:cubicBezTo>
                  <a:pt x="130659" y="75007"/>
                  <a:pt x="129117" y="72748"/>
                  <a:pt x="127857" y="70410"/>
                </a:cubicBezTo>
                <a:cubicBezTo>
                  <a:pt x="126781" y="68413"/>
                  <a:pt x="126249" y="65298"/>
                  <a:pt x="128341" y="64420"/>
                </a:cubicBezTo>
                <a:cubicBezTo>
                  <a:pt x="128900" y="64186"/>
                  <a:pt x="129528" y="64195"/>
                  <a:pt x="130135" y="64170"/>
                </a:cubicBezTo>
                <a:cubicBezTo>
                  <a:pt x="138047" y="63837"/>
                  <a:pt x="144592" y="55459"/>
                  <a:pt x="143005" y="47701"/>
                </a:cubicBezTo>
                <a:cubicBezTo>
                  <a:pt x="142706" y="46238"/>
                  <a:pt x="142140" y="44786"/>
                  <a:pt x="141097" y="43719"/>
                </a:cubicBezTo>
                <a:cubicBezTo>
                  <a:pt x="139216" y="41800"/>
                  <a:pt x="136024" y="41349"/>
                  <a:pt x="134619" y="39057"/>
                </a:cubicBezTo>
                <a:cubicBezTo>
                  <a:pt x="132900" y="36255"/>
                  <a:pt x="135025" y="32537"/>
                  <a:pt x="137778" y="30737"/>
                </a:cubicBezTo>
                <a:cubicBezTo>
                  <a:pt x="140529" y="28938"/>
                  <a:pt x="143891" y="28156"/>
                  <a:pt x="146461" y="26105"/>
                </a:cubicBezTo>
                <a:cubicBezTo>
                  <a:pt x="147145" y="26087"/>
                  <a:pt x="147512" y="25417"/>
                  <a:pt x="147638" y="24743"/>
                </a:cubicBezTo>
                <a:cubicBezTo>
                  <a:pt x="147716" y="24319"/>
                  <a:pt x="147611" y="23887"/>
                  <a:pt x="147608" y="23456"/>
                </a:cubicBezTo>
                <a:cubicBezTo>
                  <a:pt x="147598" y="22276"/>
                  <a:pt x="148442" y="21139"/>
                  <a:pt x="149574" y="20805"/>
                </a:cubicBezTo>
                <a:cubicBezTo>
                  <a:pt x="149811" y="20736"/>
                  <a:pt x="150056" y="20702"/>
                  <a:pt x="150302" y="20702"/>
                </a:cubicBezTo>
                <a:cubicBezTo>
                  <a:pt x="151231" y="20702"/>
                  <a:pt x="152165" y="21179"/>
                  <a:pt x="152664" y="21968"/>
                </a:cubicBezTo>
                <a:cubicBezTo>
                  <a:pt x="153442" y="23198"/>
                  <a:pt x="153129" y="24821"/>
                  <a:pt x="152563" y="26163"/>
                </a:cubicBezTo>
                <a:cubicBezTo>
                  <a:pt x="151998" y="27505"/>
                  <a:pt x="151199" y="28790"/>
                  <a:pt x="151051" y="30239"/>
                </a:cubicBezTo>
                <a:cubicBezTo>
                  <a:pt x="150905" y="31687"/>
                  <a:pt x="151726" y="33391"/>
                  <a:pt x="153173" y="33553"/>
                </a:cubicBezTo>
                <a:cubicBezTo>
                  <a:pt x="153252" y="33562"/>
                  <a:pt x="153330" y="33566"/>
                  <a:pt x="153406" y="33566"/>
                </a:cubicBezTo>
                <a:cubicBezTo>
                  <a:pt x="155043" y="33566"/>
                  <a:pt x="156090" y="31574"/>
                  <a:pt x="156201" y="29877"/>
                </a:cubicBezTo>
                <a:cubicBezTo>
                  <a:pt x="156318" y="28099"/>
                  <a:pt x="155972" y="26160"/>
                  <a:pt x="156925" y="24659"/>
                </a:cubicBezTo>
                <a:cubicBezTo>
                  <a:pt x="158377" y="22374"/>
                  <a:pt x="162385" y="21839"/>
                  <a:pt x="162490" y="19133"/>
                </a:cubicBezTo>
                <a:cubicBezTo>
                  <a:pt x="162574" y="16945"/>
                  <a:pt x="159821" y="15661"/>
                  <a:pt x="159327" y="13530"/>
                </a:cubicBezTo>
                <a:cubicBezTo>
                  <a:pt x="159129" y="12668"/>
                  <a:pt x="159325" y="11773"/>
                  <a:pt x="159405" y="10894"/>
                </a:cubicBezTo>
                <a:cubicBezTo>
                  <a:pt x="159709" y="7612"/>
                  <a:pt x="158263" y="4218"/>
                  <a:pt x="155688" y="2163"/>
                </a:cubicBezTo>
                <a:cubicBezTo>
                  <a:pt x="153919" y="751"/>
                  <a:pt x="151652" y="0"/>
                  <a:pt x="1493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5" name="Google Shape;1035;p26"/>
          <p:cNvSpPr/>
          <p:nvPr/>
        </p:nvSpPr>
        <p:spPr>
          <a:xfrm>
            <a:off x="5546123" y="2090824"/>
            <a:ext cx="3030890" cy="132793"/>
          </a:xfrm>
          <a:custGeom>
            <a:rect b="b" l="l" r="r" t="t"/>
            <a:pathLst>
              <a:path extrusionOk="0" h="3663" w="83605">
                <a:moveTo>
                  <a:pt x="1" y="1"/>
                </a:moveTo>
                <a:lnTo>
                  <a:pt x="1" y="3662"/>
                </a:lnTo>
                <a:lnTo>
                  <a:pt x="83605" y="3662"/>
                </a:lnTo>
                <a:lnTo>
                  <a:pt x="8360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6" name="Google Shape;1036;p26"/>
          <p:cNvSpPr/>
          <p:nvPr/>
        </p:nvSpPr>
        <p:spPr>
          <a:xfrm>
            <a:off x="5549825" y="1456525"/>
            <a:ext cx="3030861" cy="538294"/>
          </a:xfrm>
          <a:custGeom>
            <a:rect b="b" l="l" r="r" t="t"/>
            <a:pathLst>
              <a:path extrusionOk="0" h="18660" w="96256">
                <a:moveTo>
                  <a:pt x="6056" y="0"/>
                </a:moveTo>
                <a:cubicBezTo>
                  <a:pt x="2723" y="0"/>
                  <a:pt x="0" y="2700"/>
                  <a:pt x="24" y="6056"/>
                </a:cubicBezTo>
                <a:lnTo>
                  <a:pt x="24" y="18660"/>
                </a:lnTo>
                <a:lnTo>
                  <a:pt x="96255" y="18660"/>
                </a:lnTo>
                <a:lnTo>
                  <a:pt x="96255" y="6056"/>
                </a:lnTo>
                <a:cubicBezTo>
                  <a:pt x="96255" y="2700"/>
                  <a:pt x="93556" y="0"/>
                  <a:pt x="902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7" name="Google Shape;1037;p26"/>
          <p:cNvSpPr/>
          <p:nvPr/>
        </p:nvSpPr>
        <p:spPr>
          <a:xfrm>
            <a:off x="5893268" y="2090824"/>
            <a:ext cx="100456" cy="132793"/>
          </a:xfrm>
          <a:custGeom>
            <a:rect b="b" l="l" r="r" t="t"/>
            <a:pathLst>
              <a:path extrusionOk="0" h="3663" w="2771">
                <a:moveTo>
                  <a:pt x="1" y="1"/>
                </a:moveTo>
                <a:lnTo>
                  <a:pt x="1" y="3662"/>
                </a:lnTo>
                <a:lnTo>
                  <a:pt x="2770" y="3662"/>
                </a:lnTo>
                <a:lnTo>
                  <a:pt x="277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8" name="Google Shape;1038;p26"/>
          <p:cNvSpPr/>
          <p:nvPr/>
        </p:nvSpPr>
        <p:spPr>
          <a:xfrm>
            <a:off x="6340831" y="2090824"/>
            <a:ext cx="99586" cy="132793"/>
          </a:xfrm>
          <a:custGeom>
            <a:rect b="b" l="l" r="r" t="t"/>
            <a:pathLst>
              <a:path extrusionOk="0" h="3663" w="2747">
                <a:moveTo>
                  <a:pt x="1" y="1"/>
                </a:moveTo>
                <a:lnTo>
                  <a:pt x="1" y="3662"/>
                </a:lnTo>
                <a:lnTo>
                  <a:pt x="2747" y="3662"/>
                </a:lnTo>
                <a:lnTo>
                  <a:pt x="274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9" name="Google Shape;1039;p26"/>
          <p:cNvSpPr/>
          <p:nvPr/>
        </p:nvSpPr>
        <p:spPr>
          <a:xfrm>
            <a:off x="6788393" y="2090824"/>
            <a:ext cx="99586" cy="132793"/>
          </a:xfrm>
          <a:custGeom>
            <a:rect b="b" l="l" r="r" t="t"/>
            <a:pathLst>
              <a:path extrusionOk="0" h="3663" w="2747">
                <a:moveTo>
                  <a:pt x="0" y="1"/>
                </a:moveTo>
                <a:lnTo>
                  <a:pt x="0" y="3662"/>
                </a:lnTo>
                <a:lnTo>
                  <a:pt x="2747" y="3662"/>
                </a:lnTo>
                <a:lnTo>
                  <a:pt x="274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0" name="Google Shape;1040;p26"/>
          <p:cNvSpPr/>
          <p:nvPr/>
        </p:nvSpPr>
        <p:spPr>
          <a:xfrm>
            <a:off x="7235085" y="2090824"/>
            <a:ext cx="100456" cy="132793"/>
          </a:xfrm>
          <a:custGeom>
            <a:rect b="b" l="l" r="r" t="t"/>
            <a:pathLst>
              <a:path extrusionOk="0" h="3663" w="2771">
                <a:moveTo>
                  <a:pt x="1" y="1"/>
                </a:moveTo>
                <a:lnTo>
                  <a:pt x="1" y="3662"/>
                </a:lnTo>
                <a:lnTo>
                  <a:pt x="2770" y="3662"/>
                </a:lnTo>
                <a:lnTo>
                  <a:pt x="277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1" name="Google Shape;1041;p26"/>
          <p:cNvSpPr/>
          <p:nvPr/>
        </p:nvSpPr>
        <p:spPr>
          <a:xfrm>
            <a:off x="7682647" y="2090824"/>
            <a:ext cx="99586" cy="132793"/>
          </a:xfrm>
          <a:custGeom>
            <a:rect b="b" l="l" r="r" t="t"/>
            <a:pathLst>
              <a:path extrusionOk="0" h="3663" w="2747">
                <a:moveTo>
                  <a:pt x="0" y="1"/>
                </a:moveTo>
                <a:lnTo>
                  <a:pt x="0" y="3662"/>
                </a:lnTo>
                <a:lnTo>
                  <a:pt x="2747" y="3662"/>
                </a:lnTo>
                <a:lnTo>
                  <a:pt x="274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2" name="Google Shape;1042;p26"/>
          <p:cNvSpPr/>
          <p:nvPr/>
        </p:nvSpPr>
        <p:spPr>
          <a:xfrm>
            <a:off x="8130209" y="2090824"/>
            <a:ext cx="99586" cy="132793"/>
          </a:xfrm>
          <a:custGeom>
            <a:rect b="b" l="l" r="r" t="t"/>
            <a:pathLst>
              <a:path extrusionOk="0" h="3663" w="2747">
                <a:moveTo>
                  <a:pt x="0" y="1"/>
                </a:moveTo>
                <a:lnTo>
                  <a:pt x="0" y="3662"/>
                </a:lnTo>
                <a:lnTo>
                  <a:pt x="2746" y="3662"/>
                </a:lnTo>
                <a:lnTo>
                  <a:pt x="274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3" name="Google Shape;1043;p26"/>
          <p:cNvSpPr/>
          <p:nvPr/>
        </p:nvSpPr>
        <p:spPr>
          <a:xfrm>
            <a:off x="5541012" y="2353752"/>
            <a:ext cx="358283" cy="358247"/>
          </a:xfrm>
          <a:custGeom>
            <a:rect b="b" l="l" r="r" t="t"/>
            <a:pathLst>
              <a:path extrusionOk="0" h="9882" w="9883">
                <a:moveTo>
                  <a:pt x="9577" y="282"/>
                </a:moveTo>
                <a:lnTo>
                  <a:pt x="9577" y="9577"/>
                </a:lnTo>
                <a:lnTo>
                  <a:pt x="283" y="9577"/>
                </a:lnTo>
                <a:lnTo>
                  <a:pt x="283" y="282"/>
                </a:lnTo>
                <a:close/>
                <a:moveTo>
                  <a:pt x="1" y="0"/>
                </a:moveTo>
                <a:lnTo>
                  <a:pt x="1" y="9882"/>
                </a:lnTo>
                <a:lnTo>
                  <a:pt x="9882" y="9882"/>
                </a:lnTo>
                <a:lnTo>
                  <a:pt x="9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4" name="Google Shape;1044;p26"/>
          <p:cNvSpPr/>
          <p:nvPr/>
        </p:nvSpPr>
        <p:spPr>
          <a:xfrm>
            <a:off x="5988574" y="2353752"/>
            <a:ext cx="358247" cy="358247"/>
          </a:xfrm>
          <a:custGeom>
            <a:rect b="b" l="l" r="r" t="t"/>
            <a:pathLst>
              <a:path extrusionOk="0" h="9882" w="9882">
                <a:moveTo>
                  <a:pt x="9577" y="282"/>
                </a:moveTo>
                <a:lnTo>
                  <a:pt x="9577" y="9577"/>
                </a:lnTo>
                <a:lnTo>
                  <a:pt x="282" y="9577"/>
                </a:lnTo>
                <a:lnTo>
                  <a:pt x="282" y="282"/>
                </a:lnTo>
                <a:close/>
                <a:moveTo>
                  <a:pt x="1" y="0"/>
                </a:moveTo>
                <a:lnTo>
                  <a:pt x="1" y="9882"/>
                </a:lnTo>
                <a:lnTo>
                  <a:pt x="9858" y="9882"/>
                </a:lnTo>
                <a:lnTo>
                  <a:pt x="9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5" name="Google Shape;1045;p26"/>
          <p:cNvSpPr/>
          <p:nvPr/>
        </p:nvSpPr>
        <p:spPr>
          <a:xfrm>
            <a:off x="6435266" y="2353752"/>
            <a:ext cx="358283" cy="358247"/>
          </a:xfrm>
          <a:custGeom>
            <a:rect b="b" l="l" r="r" t="t"/>
            <a:pathLst>
              <a:path extrusionOk="0" h="9882" w="9883">
                <a:moveTo>
                  <a:pt x="9601" y="282"/>
                </a:moveTo>
                <a:lnTo>
                  <a:pt x="9601" y="9577"/>
                </a:lnTo>
                <a:lnTo>
                  <a:pt x="283" y="9577"/>
                </a:lnTo>
                <a:lnTo>
                  <a:pt x="306" y="282"/>
                </a:lnTo>
                <a:close/>
                <a:moveTo>
                  <a:pt x="1" y="0"/>
                </a:moveTo>
                <a:lnTo>
                  <a:pt x="1" y="9882"/>
                </a:lnTo>
                <a:lnTo>
                  <a:pt x="9882" y="9882"/>
                </a:lnTo>
                <a:lnTo>
                  <a:pt x="9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6" name="Google Shape;1046;p26"/>
          <p:cNvSpPr/>
          <p:nvPr/>
        </p:nvSpPr>
        <p:spPr>
          <a:xfrm>
            <a:off x="6882828" y="2353752"/>
            <a:ext cx="358283" cy="358247"/>
          </a:xfrm>
          <a:custGeom>
            <a:rect b="b" l="l" r="r" t="t"/>
            <a:pathLst>
              <a:path extrusionOk="0" h="9882" w="9883">
                <a:moveTo>
                  <a:pt x="9577" y="282"/>
                </a:moveTo>
                <a:lnTo>
                  <a:pt x="9577" y="9577"/>
                </a:lnTo>
                <a:lnTo>
                  <a:pt x="282" y="9577"/>
                </a:lnTo>
                <a:lnTo>
                  <a:pt x="282" y="282"/>
                </a:lnTo>
                <a:close/>
                <a:moveTo>
                  <a:pt x="1" y="0"/>
                </a:moveTo>
                <a:lnTo>
                  <a:pt x="1" y="9882"/>
                </a:lnTo>
                <a:lnTo>
                  <a:pt x="9882" y="9882"/>
                </a:lnTo>
                <a:lnTo>
                  <a:pt x="985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7" name="Google Shape;1047;p26"/>
          <p:cNvSpPr/>
          <p:nvPr/>
        </p:nvSpPr>
        <p:spPr>
          <a:xfrm>
            <a:off x="7330390" y="2353752"/>
            <a:ext cx="357413" cy="358247"/>
          </a:xfrm>
          <a:custGeom>
            <a:rect b="b" l="l" r="r" t="t"/>
            <a:pathLst>
              <a:path extrusionOk="0" h="9882" w="9859">
                <a:moveTo>
                  <a:pt x="9577" y="282"/>
                </a:moveTo>
                <a:lnTo>
                  <a:pt x="9577" y="9577"/>
                </a:lnTo>
                <a:lnTo>
                  <a:pt x="282" y="9577"/>
                </a:lnTo>
                <a:lnTo>
                  <a:pt x="282" y="282"/>
                </a:lnTo>
                <a:close/>
                <a:moveTo>
                  <a:pt x="0" y="0"/>
                </a:moveTo>
                <a:lnTo>
                  <a:pt x="0" y="9882"/>
                </a:lnTo>
                <a:lnTo>
                  <a:pt x="9858" y="9882"/>
                </a:lnTo>
                <a:lnTo>
                  <a:pt x="985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" name="Google Shape;1048;p26"/>
          <p:cNvSpPr/>
          <p:nvPr/>
        </p:nvSpPr>
        <p:spPr>
          <a:xfrm>
            <a:off x="7777082" y="2353752"/>
            <a:ext cx="358283" cy="358247"/>
          </a:xfrm>
          <a:custGeom>
            <a:rect b="b" l="l" r="r" t="t"/>
            <a:pathLst>
              <a:path extrusionOk="0" h="9882" w="9883">
                <a:moveTo>
                  <a:pt x="9600" y="282"/>
                </a:moveTo>
                <a:lnTo>
                  <a:pt x="9600" y="9577"/>
                </a:lnTo>
                <a:lnTo>
                  <a:pt x="282" y="9577"/>
                </a:lnTo>
                <a:lnTo>
                  <a:pt x="282" y="282"/>
                </a:lnTo>
                <a:close/>
                <a:moveTo>
                  <a:pt x="1" y="0"/>
                </a:moveTo>
                <a:lnTo>
                  <a:pt x="1" y="9882"/>
                </a:lnTo>
                <a:lnTo>
                  <a:pt x="9882" y="9882"/>
                </a:lnTo>
                <a:lnTo>
                  <a:pt x="9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9" name="Google Shape;1049;p26"/>
          <p:cNvSpPr/>
          <p:nvPr/>
        </p:nvSpPr>
        <p:spPr>
          <a:xfrm>
            <a:off x="8224644" y="2353752"/>
            <a:ext cx="357413" cy="358247"/>
          </a:xfrm>
          <a:custGeom>
            <a:rect b="b" l="l" r="r" t="t"/>
            <a:pathLst>
              <a:path extrusionOk="0" h="9882" w="9859">
                <a:moveTo>
                  <a:pt x="9577" y="282"/>
                </a:moveTo>
                <a:lnTo>
                  <a:pt x="9577" y="9577"/>
                </a:lnTo>
                <a:lnTo>
                  <a:pt x="282" y="9577"/>
                </a:lnTo>
                <a:lnTo>
                  <a:pt x="282" y="282"/>
                </a:lnTo>
                <a:close/>
                <a:moveTo>
                  <a:pt x="1" y="0"/>
                </a:moveTo>
                <a:lnTo>
                  <a:pt x="1" y="9882"/>
                </a:lnTo>
                <a:lnTo>
                  <a:pt x="9858" y="9882"/>
                </a:lnTo>
                <a:lnTo>
                  <a:pt x="985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0" name="Google Shape;1050;p26"/>
          <p:cNvSpPr/>
          <p:nvPr/>
        </p:nvSpPr>
        <p:spPr>
          <a:xfrm>
            <a:off x="5541012" y="2786843"/>
            <a:ext cx="358283" cy="358247"/>
          </a:xfrm>
          <a:custGeom>
            <a:rect b="b" l="l" r="r" t="t"/>
            <a:pathLst>
              <a:path extrusionOk="0" h="9882" w="9883">
                <a:moveTo>
                  <a:pt x="9577" y="282"/>
                </a:moveTo>
                <a:lnTo>
                  <a:pt x="9577" y="9576"/>
                </a:lnTo>
                <a:lnTo>
                  <a:pt x="283" y="9576"/>
                </a:lnTo>
                <a:lnTo>
                  <a:pt x="283" y="282"/>
                </a:lnTo>
                <a:close/>
                <a:moveTo>
                  <a:pt x="1" y="0"/>
                </a:moveTo>
                <a:lnTo>
                  <a:pt x="1" y="9882"/>
                </a:lnTo>
                <a:lnTo>
                  <a:pt x="9882" y="9882"/>
                </a:lnTo>
                <a:lnTo>
                  <a:pt x="9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1" name="Google Shape;1051;p26"/>
          <p:cNvSpPr/>
          <p:nvPr/>
        </p:nvSpPr>
        <p:spPr>
          <a:xfrm>
            <a:off x="5988574" y="2786843"/>
            <a:ext cx="358247" cy="358247"/>
          </a:xfrm>
          <a:custGeom>
            <a:rect b="b" l="l" r="r" t="t"/>
            <a:pathLst>
              <a:path extrusionOk="0" h="9882" w="9882">
                <a:moveTo>
                  <a:pt x="9577" y="282"/>
                </a:moveTo>
                <a:lnTo>
                  <a:pt x="9577" y="9576"/>
                </a:lnTo>
                <a:lnTo>
                  <a:pt x="282" y="9576"/>
                </a:lnTo>
                <a:lnTo>
                  <a:pt x="282" y="282"/>
                </a:lnTo>
                <a:close/>
                <a:moveTo>
                  <a:pt x="1" y="0"/>
                </a:moveTo>
                <a:lnTo>
                  <a:pt x="1" y="9882"/>
                </a:lnTo>
                <a:lnTo>
                  <a:pt x="9858" y="9882"/>
                </a:lnTo>
                <a:lnTo>
                  <a:pt x="9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2" name="Google Shape;1052;p26"/>
          <p:cNvSpPr/>
          <p:nvPr/>
        </p:nvSpPr>
        <p:spPr>
          <a:xfrm>
            <a:off x="6435266" y="2786843"/>
            <a:ext cx="358283" cy="358247"/>
          </a:xfrm>
          <a:custGeom>
            <a:rect b="b" l="l" r="r" t="t"/>
            <a:pathLst>
              <a:path extrusionOk="0" h="9882" w="9883">
                <a:moveTo>
                  <a:pt x="9601" y="282"/>
                </a:moveTo>
                <a:lnTo>
                  <a:pt x="9601" y="9576"/>
                </a:lnTo>
                <a:lnTo>
                  <a:pt x="306" y="9576"/>
                </a:lnTo>
                <a:lnTo>
                  <a:pt x="306" y="282"/>
                </a:lnTo>
                <a:close/>
                <a:moveTo>
                  <a:pt x="1" y="0"/>
                </a:moveTo>
                <a:lnTo>
                  <a:pt x="1" y="9882"/>
                </a:lnTo>
                <a:lnTo>
                  <a:pt x="9882" y="9882"/>
                </a:lnTo>
                <a:lnTo>
                  <a:pt x="9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3" name="Google Shape;1053;p26"/>
          <p:cNvSpPr/>
          <p:nvPr/>
        </p:nvSpPr>
        <p:spPr>
          <a:xfrm>
            <a:off x="6882828" y="2786843"/>
            <a:ext cx="358283" cy="358247"/>
          </a:xfrm>
          <a:custGeom>
            <a:rect b="b" l="l" r="r" t="t"/>
            <a:pathLst>
              <a:path extrusionOk="0" h="9882" w="9883">
                <a:moveTo>
                  <a:pt x="9577" y="282"/>
                </a:moveTo>
                <a:lnTo>
                  <a:pt x="9577" y="9576"/>
                </a:lnTo>
                <a:lnTo>
                  <a:pt x="282" y="9576"/>
                </a:lnTo>
                <a:lnTo>
                  <a:pt x="282" y="282"/>
                </a:lnTo>
                <a:close/>
                <a:moveTo>
                  <a:pt x="1" y="0"/>
                </a:moveTo>
                <a:lnTo>
                  <a:pt x="1" y="9882"/>
                </a:lnTo>
                <a:lnTo>
                  <a:pt x="9882" y="9882"/>
                </a:lnTo>
                <a:lnTo>
                  <a:pt x="985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4" name="Google Shape;1054;p26"/>
          <p:cNvSpPr/>
          <p:nvPr/>
        </p:nvSpPr>
        <p:spPr>
          <a:xfrm>
            <a:off x="7330390" y="2786843"/>
            <a:ext cx="357413" cy="358247"/>
          </a:xfrm>
          <a:custGeom>
            <a:rect b="b" l="l" r="r" t="t"/>
            <a:pathLst>
              <a:path extrusionOk="0" h="9882" w="9859">
                <a:moveTo>
                  <a:pt x="9577" y="282"/>
                </a:moveTo>
                <a:lnTo>
                  <a:pt x="9577" y="9576"/>
                </a:lnTo>
                <a:lnTo>
                  <a:pt x="282" y="9576"/>
                </a:lnTo>
                <a:lnTo>
                  <a:pt x="282" y="282"/>
                </a:lnTo>
                <a:close/>
                <a:moveTo>
                  <a:pt x="0" y="0"/>
                </a:moveTo>
                <a:lnTo>
                  <a:pt x="0" y="9882"/>
                </a:lnTo>
                <a:lnTo>
                  <a:pt x="9858" y="9882"/>
                </a:lnTo>
                <a:lnTo>
                  <a:pt x="985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5" name="Google Shape;1055;p26"/>
          <p:cNvSpPr/>
          <p:nvPr/>
        </p:nvSpPr>
        <p:spPr>
          <a:xfrm>
            <a:off x="7777082" y="2786843"/>
            <a:ext cx="358283" cy="358247"/>
          </a:xfrm>
          <a:custGeom>
            <a:rect b="b" l="l" r="r" t="t"/>
            <a:pathLst>
              <a:path extrusionOk="0" h="9882" w="9883">
                <a:moveTo>
                  <a:pt x="9600" y="282"/>
                </a:moveTo>
                <a:lnTo>
                  <a:pt x="9600" y="9576"/>
                </a:lnTo>
                <a:lnTo>
                  <a:pt x="282" y="9576"/>
                </a:lnTo>
                <a:lnTo>
                  <a:pt x="282" y="282"/>
                </a:lnTo>
                <a:close/>
                <a:moveTo>
                  <a:pt x="1" y="0"/>
                </a:moveTo>
                <a:lnTo>
                  <a:pt x="1" y="9882"/>
                </a:lnTo>
                <a:lnTo>
                  <a:pt x="9882" y="9882"/>
                </a:lnTo>
                <a:lnTo>
                  <a:pt x="9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6" name="Google Shape;1056;p26"/>
          <p:cNvSpPr/>
          <p:nvPr/>
        </p:nvSpPr>
        <p:spPr>
          <a:xfrm>
            <a:off x="8224644" y="2786843"/>
            <a:ext cx="357413" cy="358247"/>
          </a:xfrm>
          <a:custGeom>
            <a:rect b="b" l="l" r="r" t="t"/>
            <a:pathLst>
              <a:path extrusionOk="0" h="9882" w="9859">
                <a:moveTo>
                  <a:pt x="9577" y="282"/>
                </a:moveTo>
                <a:lnTo>
                  <a:pt x="9577" y="9576"/>
                </a:lnTo>
                <a:lnTo>
                  <a:pt x="282" y="9576"/>
                </a:lnTo>
                <a:lnTo>
                  <a:pt x="282" y="282"/>
                </a:lnTo>
                <a:close/>
                <a:moveTo>
                  <a:pt x="1" y="0"/>
                </a:moveTo>
                <a:lnTo>
                  <a:pt x="1" y="9882"/>
                </a:lnTo>
                <a:lnTo>
                  <a:pt x="9858" y="9882"/>
                </a:lnTo>
                <a:lnTo>
                  <a:pt x="985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7" name="Google Shape;1057;p26"/>
          <p:cNvSpPr/>
          <p:nvPr/>
        </p:nvSpPr>
        <p:spPr>
          <a:xfrm>
            <a:off x="5541012" y="3219064"/>
            <a:ext cx="358283" cy="358247"/>
          </a:xfrm>
          <a:custGeom>
            <a:rect b="b" l="l" r="r" t="t"/>
            <a:pathLst>
              <a:path extrusionOk="0" h="9882" w="9883">
                <a:moveTo>
                  <a:pt x="9577" y="306"/>
                </a:moveTo>
                <a:lnTo>
                  <a:pt x="9577" y="9577"/>
                </a:lnTo>
                <a:lnTo>
                  <a:pt x="283" y="9577"/>
                </a:lnTo>
                <a:lnTo>
                  <a:pt x="283" y="306"/>
                </a:lnTo>
                <a:close/>
                <a:moveTo>
                  <a:pt x="1" y="0"/>
                </a:moveTo>
                <a:lnTo>
                  <a:pt x="1" y="9882"/>
                </a:lnTo>
                <a:lnTo>
                  <a:pt x="9882" y="9882"/>
                </a:lnTo>
                <a:lnTo>
                  <a:pt x="9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8" name="Google Shape;1058;p26"/>
          <p:cNvSpPr/>
          <p:nvPr/>
        </p:nvSpPr>
        <p:spPr>
          <a:xfrm>
            <a:off x="5988574" y="3219064"/>
            <a:ext cx="358247" cy="358247"/>
          </a:xfrm>
          <a:custGeom>
            <a:rect b="b" l="l" r="r" t="t"/>
            <a:pathLst>
              <a:path extrusionOk="0" h="9882" w="9882">
                <a:moveTo>
                  <a:pt x="9577" y="306"/>
                </a:moveTo>
                <a:lnTo>
                  <a:pt x="9577" y="9577"/>
                </a:lnTo>
                <a:lnTo>
                  <a:pt x="282" y="9577"/>
                </a:lnTo>
                <a:lnTo>
                  <a:pt x="282" y="306"/>
                </a:lnTo>
                <a:close/>
                <a:moveTo>
                  <a:pt x="1" y="0"/>
                </a:moveTo>
                <a:lnTo>
                  <a:pt x="1" y="9882"/>
                </a:lnTo>
                <a:lnTo>
                  <a:pt x="9858" y="9882"/>
                </a:lnTo>
                <a:lnTo>
                  <a:pt x="9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9" name="Google Shape;1059;p26"/>
          <p:cNvSpPr/>
          <p:nvPr/>
        </p:nvSpPr>
        <p:spPr>
          <a:xfrm>
            <a:off x="6435266" y="3219064"/>
            <a:ext cx="358283" cy="358247"/>
          </a:xfrm>
          <a:custGeom>
            <a:rect b="b" l="l" r="r" t="t"/>
            <a:pathLst>
              <a:path extrusionOk="0" h="9882" w="9883">
                <a:moveTo>
                  <a:pt x="9601" y="306"/>
                </a:moveTo>
                <a:lnTo>
                  <a:pt x="9601" y="9577"/>
                </a:lnTo>
                <a:lnTo>
                  <a:pt x="283" y="9577"/>
                </a:lnTo>
                <a:lnTo>
                  <a:pt x="306" y="306"/>
                </a:lnTo>
                <a:close/>
                <a:moveTo>
                  <a:pt x="1" y="0"/>
                </a:moveTo>
                <a:lnTo>
                  <a:pt x="1" y="9882"/>
                </a:lnTo>
                <a:lnTo>
                  <a:pt x="9882" y="9882"/>
                </a:lnTo>
                <a:lnTo>
                  <a:pt x="9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0" name="Google Shape;1060;p26"/>
          <p:cNvSpPr/>
          <p:nvPr/>
        </p:nvSpPr>
        <p:spPr>
          <a:xfrm>
            <a:off x="6882828" y="3219064"/>
            <a:ext cx="358283" cy="358247"/>
          </a:xfrm>
          <a:custGeom>
            <a:rect b="b" l="l" r="r" t="t"/>
            <a:pathLst>
              <a:path extrusionOk="0" h="9882" w="9883">
                <a:moveTo>
                  <a:pt x="9577" y="306"/>
                </a:moveTo>
                <a:lnTo>
                  <a:pt x="9577" y="9577"/>
                </a:lnTo>
                <a:lnTo>
                  <a:pt x="282" y="9577"/>
                </a:lnTo>
                <a:lnTo>
                  <a:pt x="282" y="306"/>
                </a:lnTo>
                <a:close/>
                <a:moveTo>
                  <a:pt x="1" y="0"/>
                </a:moveTo>
                <a:lnTo>
                  <a:pt x="1" y="9882"/>
                </a:lnTo>
                <a:lnTo>
                  <a:pt x="9882" y="9882"/>
                </a:lnTo>
                <a:lnTo>
                  <a:pt x="985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1" name="Google Shape;1061;p26"/>
          <p:cNvSpPr/>
          <p:nvPr/>
        </p:nvSpPr>
        <p:spPr>
          <a:xfrm>
            <a:off x="7330390" y="3219064"/>
            <a:ext cx="357413" cy="358247"/>
          </a:xfrm>
          <a:custGeom>
            <a:rect b="b" l="l" r="r" t="t"/>
            <a:pathLst>
              <a:path extrusionOk="0" h="9882" w="9859">
                <a:moveTo>
                  <a:pt x="9577" y="306"/>
                </a:moveTo>
                <a:lnTo>
                  <a:pt x="9577" y="9577"/>
                </a:lnTo>
                <a:lnTo>
                  <a:pt x="282" y="9577"/>
                </a:lnTo>
                <a:lnTo>
                  <a:pt x="282" y="306"/>
                </a:lnTo>
                <a:close/>
                <a:moveTo>
                  <a:pt x="0" y="0"/>
                </a:moveTo>
                <a:lnTo>
                  <a:pt x="0" y="9882"/>
                </a:lnTo>
                <a:lnTo>
                  <a:pt x="9858" y="9882"/>
                </a:lnTo>
                <a:lnTo>
                  <a:pt x="985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" name="Google Shape;1062;p26"/>
          <p:cNvSpPr/>
          <p:nvPr/>
        </p:nvSpPr>
        <p:spPr>
          <a:xfrm>
            <a:off x="7777082" y="3219064"/>
            <a:ext cx="358283" cy="358247"/>
          </a:xfrm>
          <a:custGeom>
            <a:rect b="b" l="l" r="r" t="t"/>
            <a:pathLst>
              <a:path extrusionOk="0" h="9882" w="9883">
                <a:moveTo>
                  <a:pt x="9600" y="306"/>
                </a:moveTo>
                <a:lnTo>
                  <a:pt x="9600" y="9577"/>
                </a:lnTo>
                <a:lnTo>
                  <a:pt x="282" y="9577"/>
                </a:lnTo>
                <a:lnTo>
                  <a:pt x="282" y="306"/>
                </a:lnTo>
                <a:close/>
                <a:moveTo>
                  <a:pt x="1" y="0"/>
                </a:moveTo>
                <a:lnTo>
                  <a:pt x="1" y="9882"/>
                </a:lnTo>
                <a:lnTo>
                  <a:pt x="9882" y="9882"/>
                </a:lnTo>
                <a:lnTo>
                  <a:pt x="9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3" name="Google Shape;1063;p26"/>
          <p:cNvSpPr/>
          <p:nvPr/>
        </p:nvSpPr>
        <p:spPr>
          <a:xfrm>
            <a:off x="8224644" y="3219064"/>
            <a:ext cx="357413" cy="358247"/>
          </a:xfrm>
          <a:custGeom>
            <a:rect b="b" l="l" r="r" t="t"/>
            <a:pathLst>
              <a:path extrusionOk="0" h="9882" w="9859">
                <a:moveTo>
                  <a:pt x="9577" y="306"/>
                </a:moveTo>
                <a:lnTo>
                  <a:pt x="9577" y="9577"/>
                </a:lnTo>
                <a:lnTo>
                  <a:pt x="282" y="9577"/>
                </a:lnTo>
                <a:lnTo>
                  <a:pt x="282" y="306"/>
                </a:lnTo>
                <a:close/>
                <a:moveTo>
                  <a:pt x="1" y="0"/>
                </a:moveTo>
                <a:lnTo>
                  <a:pt x="1" y="9882"/>
                </a:lnTo>
                <a:lnTo>
                  <a:pt x="9858" y="9882"/>
                </a:lnTo>
                <a:lnTo>
                  <a:pt x="985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4" name="Google Shape;1064;p26"/>
          <p:cNvSpPr/>
          <p:nvPr/>
        </p:nvSpPr>
        <p:spPr>
          <a:xfrm>
            <a:off x="5541012" y="3652155"/>
            <a:ext cx="358283" cy="357413"/>
          </a:xfrm>
          <a:custGeom>
            <a:rect b="b" l="l" r="r" t="t"/>
            <a:pathLst>
              <a:path extrusionOk="0" h="9859" w="9883">
                <a:moveTo>
                  <a:pt x="9577" y="282"/>
                </a:moveTo>
                <a:lnTo>
                  <a:pt x="9577" y="9576"/>
                </a:lnTo>
                <a:lnTo>
                  <a:pt x="283" y="9576"/>
                </a:lnTo>
                <a:lnTo>
                  <a:pt x="283" y="282"/>
                </a:lnTo>
                <a:close/>
                <a:moveTo>
                  <a:pt x="1" y="0"/>
                </a:moveTo>
                <a:lnTo>
                  <a:pt x="1" y="9858"/>
                </a:lnTo>
                <a:lnTo>
                  <a:pt x="9882" y="9858"/>
                </a:lnTo>
                <a:lnTo>
                  <a:pt x="9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5" name="Google Shape;1065;p26"/>
          <p:cNvSpPr/>
          <p:nvPr/>
        </p:nvSpPr>
        <p:spPr>
          <a:xfrm>
            <a:off x="5988574" y="3652155"/>
            <a:ext cx="358247" cy="357413"/>
          </a:xfrm>
          <a:custGeom>
            <a:rect b="b" l="l" r="r" t="t"/>
            <a:pathLst>
              <a:path extrusionOk="0" h="9859" w="9882">
                <a:moveTo>
                  <a:pt x="9577" y="282"/>
                </a:moveTo>
                <a:lnTo>
                  <a:pt x="9577" y="9576"/>
                </a:lnTo>
                <a:lnTo>
                  <a:pt x="282" y="9576"/>
                </a:lnTo>
                <a:lnTo>
                  <a:pt x="282" y="282"/>
                </a:lnTo>
                <a:close/>
                <a:moveTo>
                  <a:pt x="1" y="0"/>
                </a:moveTo>
                <a:lnTo>
                  <a:pt x="1" y="9858"/>
                </a:lnTo>
                <a:lnTo>
                  <a:pt x="9858" y="9858"/>
                </a:lnTo>
                <a:lnTo>
                  <a:pt x="9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6" name="Google Shape;1066;p26"/>
          <p:cNvSpPr/>
          <p:nvPr/>
        </p:nvSpPr>
        <p:spPr>
          <a:xfrm>
            <a:off x="6435266" y="3652155"/>
            <a:ext cx="358283" cy="357413"/>
          </a:xfrm>
          <a:custGeom>
            <a:rect b="b" l="l" r="r" t="t"/>
            <a:pathLst>
              <a:path extrusionOk="0" h="9859" w="9883">
                <a:moveTo>
                  <a:pt x="9601" y="282"/>
                </a:moveTo>
                <a:lnTo>
                  <a:pt x="9601" y="9576"/>
                </a:lnTo>
                <a:lnTo>
                  <a:pt x="283" y="9576"/>
                </a:lnTo>
                <a:lnTo>
                  <a:pt x="306" y="282"/>
                </a:lnTo>
                <a:close/>
                <a:moveTo>
                  <a:pt x="1" y="0"/>
                </a:moveTo>
                <a:lnTo>
                  <a:pt x="1" y="9858"/>
                </a:lnTo>
                <a:lnTo>
                  <a:pt x="9882" y="9858"/>
                </a:lnTo>
                <a:lnTo>
                  <a:pt x="9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7" name="Google Shape;1067;p26"/>
          <p:cNvSpPr/>
          <p:nvPr/>
        </p:nvSpPr>
        <p:spPr>
          <a:xfrm>
            <a:off x="6882828" y="3652155"/>
            <a:ext cx="358283" cy="357413"/>
          </a:xfrm>
          <a:custGeom>
            <a:rect b="b" l="l" r="r" t="t"/>
            <a:pathLst>
              <a:path extrusionOk="0" h="9859" w="9883">
                <a:moveTo>
                  <a:pt x="9577" y="282"/>
                </a:moveTo>
                <a:lnTo>
                  <a:pt x="9577" y="9576"/>
                </a:lnTo>
                <a:lnTo>
                  <a:pt x="282" y="9576"/>
                </a:lnTo>
                <a:lnTo>
                  <a:pt x="282" y="282"/>
                </a:lnTo>
                <a:close/>
                <a:moveTo>
                  <a:pt x="1" y="0"/>
                </a:moveTo>
                <a:lnTo>
                  <a:pt x="1" y="9858"/>
                </a:lnTo>
                <a:lnTo>
                  <a:pt x="9882" y="9858"/>
                </a:lnTo>
                <a:lnTo>
                  <a:pt x="985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8" name="Google Shape;1068;p26"/>
          <p:cNvSpPr/>
          <p:nvPr/>
        </p:nvSpPr>
        <p:spPr>
          <a:xfrm>
            <a:off x="7330390" y="3652155"/>
            <a:ext cx="357413" cy="357413"/>
          </a:xfrm>
          <a:custGeom>
            <a:rect b="b" l="l" r="r" t="t"/>
            <a:pathLst>
              <a:path extrusionOk="0" h="9859" w="9859">
                <a:moveTo>
                  <a:pt x="9577" y="282"/>
                </a:moveTo>
                <a:lnTo>
                  <a:pt x="9577" y="9576"/>
                </a:lnTo>
                <a:lnTo>
                  <a:pt x="282" y="9576"/>
                </a:lnTo>
                <a:lnTo>
                  <a:pt x="282" y="282"/>
                </a:lnTo>
                <a:close/>
                <a:moveTo>
                  <a:pt x="0" y="0"/>
                </a:moveTo>
                <a:lnTo>
                  <a:pt x="0" y="9858"/>
                </a:lnTo>
                <a:lnTo>
                  <a:pt x="9858" y="9858"/>
                </a:lnTo>
                <a:lnTo>
                  <a:pt x="985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9" name="Google Shape;1069;p26"/>
          <p:cNvSpPr/>
          <p:nvPr/>
        </p:nvSpPr>
        <p:spPr>
          <a:xfrm>
            <a:off x="7777082" y="3652155"/>
            <a:ext cx="358283" cy="357413"/>
          </a:xfrm>
          <a:custGeom>
            <a:rect b="b" l="l" r="r" t="t"/>
            <a:pathLst>
              <a:path extrusionOk="0" h="9859" w="9883">
                <a:moveTo>
                  <a:pt x="9600" y="282"/>
                </a:moveTo>
                <a:lnTo>
                  <a:pt x="9600" y="9576"/>
                </a:lnTo>
                <a:lnTo>
                  <a:pt x="282" y="9576"/>
                </a:lnTo>
                <a:lnTo>
                  <a:pt x="282" y="282"/>
                </a:lnTo>
                <a:close/>
                <a:moveTo>
                  <a:pt x="1" y="0"/>
                </a:moveTo>
                <a:lnTo>
                  <a:pt x="1" y="9858"/>
                </a:lnTo>
                <a:lnTo>
                  <a:pt x="9882" y="9858"/>
                </a:lnTo>
                <a:lnTo>
                  <a:pt x="9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0" name="Google Shape;1070;p26"/>
          <p:cNvSpPr/>
          <p:nvPr/>
        </p:nvSpPr>
        <p:spPr>
          <a:xfrm>
            <a:off x="8224644" y="3652155"/>
            <a:ext cx="357413" cy="357413"/>
          </a:xfrm>
          <a:custGeom>
            <a:rect b="b" l="l" r="r" t="t"/>
            <a:pathLst>
              <a:path extrusionOk="0" h="9859" w="9859">
                <a:moveTo>
                  <a:pt x="9577" y="282"/>
                </a:moveTo>
                <a:lnTo>
                  <a:pt x="9577" y="9576"/>
                </a:lnTo>
                <a:lnTo>
                  <a:pt x="282" y="9576"/>
                </a:lnTo>
                <a:lnTo>
                  <a:pt x="282" y="282"/>
                </a:lnTo>
                <a:close/>
                <a:moveTo>
                  <a:pt x="1" y="0"/>
                </a:moveTo>
                <a:lnTo>
                  <a:pt x="1" y="9858"/>
                </a:lnTo>
                <a:lnTo>
                  <a:pt x="9858" y="9858"/>
                </a:lnTo>
                <a:lnTo>
                  <a:pt x="985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1" name="Google Shape;1071;p26"/>
          <p:cNvSpPr/>
          <p:nvPr/>
        </p:nvSpPr>
        <p:spPr>
          <a:xfrm>
            <a:off x="5541012" y="4084376"/>
            <a:ext cx="358283" cy="358247"/>
          </a:xfrm>
          <a:custGeom>
            <a:rect b="b" l="l" r="r" t="t"/>
            <a:pathLst>
              <a:path extrusionOk="0" h="9882" w="9883">
                <a:moveTo>
                  <a:pt x="9577" y="306"/>
                </a:moveTo>
                <a:lnTo>
                  <a:pt x="9577" y="9577"/>
                </a:lnTo>
                <a:lnTo>
                  <a:pt x="283" y="9577"/>
                </a:lnTo>
                <a:lnTo>
                  <a:pt x="283" y="306"/>
                </a:lnTo>
                <a:close/>
                <a:moveTo>
                  <a:pt x="1" y="1"/>
                </a:moveTo>
                <a:lnTo>
                  <a:pt x="1" y="9882"/>
                </a:lnTo>
                <a:lnTo>
                  <a:pt x="9882" y="9882"/>
                </a:lnTo>
                <a:lnTo>
                  <a:pt x="988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2" name="Google Shape;1072;p26"/>
          <p:cNvSpPr/>
          <p:nvPr/>
        </p:nvSpPr>
        <p:spPr>
          <a:xfrm>
            <a:off x="5988574" y="4084376"/>
            <a:ext cx="358247" cy="358247"/>
          </a:xfrm>
          <a:custGeom>
            <a:rect b="b" l="l" r="r" t="t"/>
            <a:pathLst>
              <a:path extrusionOk="0" h="9882" w="9882">
                <a:moveTo>
                  <a:pt x="9577" y="306"/>
                </a:moveTo>
                <a:lnTo>
                  <a:pt x="9577" y="9577"/>
                </a:lnTo>
                <a:lnTo>
                  <a:pt x="282" y="9577"/>
                </a:lnTo>
                <a:lnTo>
                  <a:pt x="282" y="306"/>
                </a:lnTo>
                <a:close/>
                <a:moveTo>
                  <a:pt x="1" y="1"/>
                </a:moveTo>
                <a:lnTo>
                  <a:pt x="1" y="9882"/>
                </a:lnTo>
                <a:lnTo>
                  <a:pt x="9858" y="9882"/>
                </a:lnTo>
                <a:lnTo>
                  <a:pt x="988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3" name="Google Shape;1073;p26"/>
          <p:cNvSpPr/>
          <p:nvPr/>
        </p:nvSpPr>
        <p:spPr>
          <a:xfrm>
            <a:off x="6435266" y="4084376"/>
            <a:ext cx="358283" cy="358247"/>
          </a:xfrm>
          <a:custGeom>
            <a:rect b="b" l="l" r="r" t="t"/>
            <a:pathLst>
              <a:path extrusionOk="0" h="9882" w="9883">
                <a:moveTo>
                  <a:pt x="9601" y="306"/>
                </a:moveTo>
                <a:lnTo>
                  <a:pt x="9601" y="9577"/>
                </a:lnTo>
                <a:lnTo>
                  <a:pt x="283" y="9577"/>
                </a:lnTo>
                <a:lnTo>
                  <a:pt x="306" y="306"/>
                </a:lnTo>
                <a:close/>
                <a:moveTo>
                  <a:pt x="1" y="1"/>
                </a:moveTo>
                <a:lnTo>
                  <a:pt x="1" y="9882"/>
                </a:lnTo>
                <a:lnTo>
                  <a:pt x="9882" y="9882"/>
                </a:lnTo>
                <a:lnTo>
                  <a:pt x="988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4" name="Google Shape;1074;p26"/>
          <p:cNvSpPr/>
          <p:nvPr/>
        </p:nvSpPr>
        <p:spPr>
          <a:xfrm>
            <a:off x="6882828" y="4084376"/>
            <a:ext cx="358283" cy="358247"/>
          </a:xfrm>
          <a:custGeom>
            <a:rect b="b" l="l" r="r" t="t"/>
            <a:pathLst>
              <a:path extrusionOk="0" h="9882" w="9883">
                <a:moveTo>
                  <a:pt x="9577" y="306"/>
                </a:moveTo>
                <a:lnTo>
                  <a:pt x="9577" y="9577"/>
                </a:lnTo>
                <a:lnTo>
                  <a:pt x="282" y="9577"/>
                </a:lnTo>
                <a:lnTo>
                  <a:pt x="282" y="306"/>
                </a:lnTo>
                <a:close/>
                <a:moveTo>
                  <a:pt x="1" y="1"/>
                </a:moveTo>
                <a:lnTo>
                  <a:pt x="1" y="9882"/>
                </a:lnTo>
                <a:lnTo>
                  <a:pt x="9882" y="9882"/>
                </a:lnTo>
                <a:lnTo>
                  <a:pt x="985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5" name="Google Shape;1075;p26"/>
          <p:cNvSpPr/>
          <p:nvPr/>
        </p:nvSpPr>
        <p:spPr>
          <a:xfrm>
            <a:off x="7330390" y="4084376"/>
            <a:ext cx="357413" cy="358247"/>
          </a:xfrm>
          <a:custGeom>
            <a:rect b="b" l="l" r="r" t="t"/>
            <a:pathLst>
              <a:path extrusionOk="0" h="9882" w="9859">
                <a:moveTo>
                  <a:pt x="9577" y="306"/>
                </a:moveTo>
                <a:lnTo>
                  <a:pt x="9577" y="9577"/>
                </a:lnTo>
                <a:lnTo>
                  <a:pt x="282" y="9577"/>
                </a:lnTo>
                <a:lnTo>
                  <a:pt x="282" y="306"/>
                </a:lnTo>
                <a:close/>
                <a:moveTo>
                  <a:pt x="0" y="1"/>
                </a:moveTo>
                <a:lnTo>
                  <a:pt x="0" y="9882"/>
                </a:lnTo>
                <a:lnTo>
                  <a:pt x="9858" y="9882"/>
                </a:lnTo>
                <a:lnTo>
                  <a:pt x="985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6" name="Google Shape;1076;p26"/>
          <p:cNvSpPr/>
          <p:nvPr/>
        </p:nvSpPr>
        <p:spPr>
          <a:xfrm>
            <a:off x="7777082" y="4084376"/>
            <a:ext cx="358283" cy="358247"/>
          </a:xfrm>
          <a:custGeom>
            <a:rect b="b" l="l" r="r" t="t"/>
            <a:pathLst>
              <a:path extrusionOk="0" h="9882" w="9883">
                <a:moveTo>
                  <a:pt x="9600" y="306"/>
                </a:moveTo>
                <a:lnTo>
                  <a:pt x="9600" y="9577"/>
                </a:lnTo>
                <a:lnTo>
                  <a:pt x="282" y="9577"/>
                </a:lnTo>
                <a:lnTo>
                  <a:pt x="282" y="306"/>
                </a:lnTo>
                <a:close/>
                <a:moveTo>
                  <a:pt x="1" y="1"/>
                </a:moveTo>
                <a:lnTo>
                  <a:pt x="1" y="9882"/>
                </a:lnTo>
                <a:lnTo>
                  <a:pt x="9882" y="9882"/>
                </a:lnTo>
                <a:lnTo>
                  <a:pt x="988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7" name="Google Shape;1077;p26"/>
          <p:cNvSpPr/>
          <p:nvPr/>
        </p:nvSpPr>
        <p:spPr>
          <a:xfrm>
            <a:off x="8224644" y="4084376"/>
            <a:ext cx="357413" cy="358247"/>
          </a:xfrm>
          <a:custGeom>
            <a:rect b="b" l="l" r="r" t="t"/>
            <a:pathLst>
              <a:path extrusionOk="0" h="9882" w="9859">
                <a:moveTo>
                  <a:pt x="9577" y="306"/>
                </a:moveTo>
                <a:lnTo>
                  <a:pt x="9577" y="9577"/>
                </a:lnTo>
                <a:lnTo>
                  <a:pt x="282" y="9577"/>
                </a:lnTo>
                <a:lnTo>
                  <a:pt x="282" y="306"/>
                </a:lnTo>
                <a:close/>
                <a:moveTo>
                  <a:pt x="1" y="1"/>
                </a:moveTo>
                <a:lnTo>
                  <a:pt x="1" y="9882"/>
                </a:lnTo>
                <a:lnTo>
                  <a:pt x="9858" y="9882"/>
                </a:lnTo>
                <a:lnTo>
                  <a:pt x="985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8" name="Google Shape;1078;p26"/>
          <p:cNvSpPr/>
          <p:nvPr/>
        </p:nvSpPr>
        <p:spPr>
          <a:xfrm>
            <a:off x="5977046" y="1543094"/>
            <a:ext cx="220770" cy="205365"/>
          </a:xfrm>
          <a:custGeom>
            <a:rect b="b" l="l" r="r" t="t"/>
            <a:pathLst>
              <a:path extrusionOk="0" h="7119" w="7653">
                <a:moveTo>
                  <a:pt x="3799" y="1"/>
                </a:moveTo>
                <a:cubicBezTo>
                  <a:pt x="2084" y="1"/>
                  <a:pt x="580" y="1256"/>
                  <a:pt x="306" y="2985"/>
                </a:cubicBezTo>
                <a:cubicBezTo>
                  <a:pt x="1" y="4933"/>
                  <a:pt x="1315" y="6763"/>
                  <a:pt x="3240" y="7068"/>
                </a:cubicBezTo>
                <a:cubicBezTo>
                  <a:pt x="3441" y="7102"/>
                  <a:pt x="3641" y="7119"/>
                  <a:pt x="3838" y="7119"/>
                </a:cubicBezTo>
                <a:cubicBezTo>
                  <a:pt x="5550" y="7119"/>
                  <a:pt x="7050" y="5882"/>
                  <a:pt x="7324" y="4135"/>
                </a:cubicBezTo>
                <a:cubicBezTo>
                  <a:pt x="7652" y="2186"/>
                  <a:pt x="6338" y="356"/>
                  <a:pt x="4390" y="51"/>
                </a:cubicBezTo>
                <a:cubicBezTo>
                  <a:pt x="4191" y="17"/>
                  <a:pt x="3994" y="1"/>
                  <a:pt x="379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9" name="Google Shape;1079;p26"/>
          <p:cNvSpPr/>
          <p:nvPr/>
        </p:nvSpPr>
        <p:spPr>
          <a:xfrm>
            <a:off x="6348069" y="1543180"/>
            <a:ext cx="226193" cy="205221"/>
          </a:xfrm>
          <a:custGeom>
            <a:rect b="b" l="l" r="r" t="t"/>
            <a:pathLst>
              <a:path extrusionOk="0" h="7114" w="7841">
                <a:moveTo>
                  <a:pt x="3928" y="0"/>
                </a:moveTo>
                <a:cubicBezTo>
                  <a:pt x="2320" y="0"/>
                  <a:pt x="852" y="1098"/>
                  <a:pt x="470" y="2747"/>
                </a:cubicBezTo>
                <a:cubicBezTo>
                  <a:pt x="1" y="4648"/>
                  <a:pt x="1198" y="6573"/>
                  <a:pt x="3099" y="7019"/>
                </a:cubicBezTo>
                <a:cubicBezTo>
                  <a:pt x="3375" y="7082"/>
                  <a:pt x="3651" y="7113"/>
                  <a:pt x="3922" y="7113"/>
                </a:cubicBezTo>
                <a:cubicBezTo>
                  <a:pt x="5545" y="7113"/>
                  <a:pt x="7012" y="6018"/>
                  <a:pt x="7394" y="4390"/>
                </a:cubicBezTo>
                <a:cubicBezTo>
                  <a:pt x="7840" y="2465"/>
                  <a:pt x="6667" y="541"/>
                  <a:pt x="4742" y="95"/>
                </a:cubicBezTo>
                <a:cubicBezTo>
                  <a:pt x="4470" y="31"/>
                  <a:pt x="4197" y="0"/>
                  <a:pt x="392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0" name="Google Shape;1080;p26"/>
          <p:cNvSpPr/>
          <p:nvPr/>
        </p:nvSpPr>
        <p:spPr>
          <a:xfrm>
            <a:off x="7549603" y="1543267"/>
            <a:ext cx="220770" cy="205192"/>
          </a:xfrm>
          <a:custGeom>
            <a:rect b="b" l="l" r="r" t="t"/>
            <a:pathLst>
              <a:path extrusionOk="0" h="7113" w="7653">
                <a:moveTo>
                  <a:pt x="3833" y="1"/>
                </a:moveTo>
                <a:cubicBezTo>
                  <a:pt x="2124" y="1"/>
                  <a:pt x="603" y="1241"/>
                  <a:pt x="306" y="2979"/>
                </a:cubicBezTo>
                <a:cubicBezTo>
                  <a:pt x="1" y="4927"/>
                  <a:pt x="1315" y="6757"/>
                  <a:pt x="3263" y="7062"/>
                </a:cubicBezTo>
                <a:cubicBezTo>
                  <a:pt x="3462" y="7096"/>
                  <a:pt x="3660" y="7113"/>
                  <a:pt x="3855" y="7113"/>
                </a:cubicBezTo>
                <a:cubicBezTo>
                  <a:pt x="5550" y="7113"/>
                  <a:pt x="7052" y="5876"/>
                  <a:pt x="7347" y="4129"/>
                </a:cubicBezTo>
                <a:cubicBezTo>
                  <a:pt x="7652" y="2180"/>
                  <a:pt x="6338" y="350"/>
                  <a:pt x="4390" y="45"/>
                </a:cubicBezTo>
                <a:cubicBezTo>
                  <a:pt x="4203" y="15"/>
                  <a:pt x="4017" y="1"/>
                  <a:pt x="383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1" name="Google Shape;1081;p26"/>
          <p:cNvSpPr/>
          <p:nvPr/>
        </p:nvSpPr>
        <p:spPr>
          <a:xfrm>
            <a:off x="7921318" y="1543151"/>
            <a:ext cx="225501" cy="205250"/>
          </a:xfrm>
          <a:custGeom>
            <a:rect b="b" l="l" r="r" t="t"/>
            <a:pathLst>
              <a:path extrusionOk="0" h="7115" w="7817">
                <a:moveTo>
                  <a:pt x="3918" y="1"/>
                </a:moveTo>
                <a:cubicBezTo>
                  <a:pt x="2295" y="1"/>
                  <a:pt x="828" y="1096"/>
                  <a:pt x="446" y="2724"/>
                </a:cubicBezTo>
                <a:cubicBezTo>
                  <a:pt x="0" y="4649"/>
                  <a:pt x="1174" y="6574"/>
                  <a:pt x="3098" y="7020"/>
                </a:cubicBezTo>
                <a:cubicBezTo>
                  <a:pt x="3371" y="7083"/>
                  <a:pt x="3644" y="7114"/>
                  <a:pt x="3913" y="7114"/>
                </a:cubicBezTo>
                <a:cubicBezTo>
                  <a:pt x="5521" y="7114"/>
                  <a:pt x="6988" y="6019"/>
                  <a:pt x="7370" y="4391"/>
                </a:cubicBezTo>
                <a:cubicBezTo>
                  <a:pt x="7816" y="2466"/>
                  <a:pt x="6643" y="542"/>
                  <a:pt x="4741" y="96"/>
                </a:cubicBezTo>
                <a:cubicBezTo>
                  <a:pt x="4466" y="32"/>
                  <a:pt x="4190" y="1"/>
                  <a:pt x="391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2" name="Google Shape;1082;p26"/>
          <p:cNvSpPr/>
          <p:nvPr/>
        </p:nvSpPr>
        <p:spPr>
          <a:xfrm>
            <a:off x="7584824" y="1264237"/>
            <a:ext cx="150324" cy="436059"/>
          </a:xfrm>
          <a:custGeom>
            <a:rect b="b" l="l" r="r" t="t"/>
            <a:pathLst>
              <a:path extrusionOk="0" h="15116" w="5211">
                <a:moveTo>
                  <a:pt x="2605" y="1"/>
                </a:moveTo>
                <a:cubicBezTo>
                  <a:pt x="1174" y="1"/>
                  <a:pt x="0" y="1174"/>
                  <a:pt x="0" y="2606"/>
                </a:cubicBezTo>
                <a:lnTo>
                  <a:pt x="0" y="12487"/>
                </a:lnTo>
                <a:cubicBezTo>
                  <a:pt x="0" y="13942"/>
                  <a:pt x="1174" y="15116"/>
                  <a:pt x="2605" y="15116"/>
                </a:cubicBezTo>
                <a:cubicBezTo>
                  <a:pt x="4037" y="15116"/>
                  <a:pt x="5211" y="13942"/>
                  <a:pt x="5211" y="12487"/>
                </a:cubicBezTo>
                <a:lnTo>
                  <a:pt x="5211" y="2606"/>
                </a:lnTo>
                <a:cubicBezTo>
                  <a:pt x="5211" y="1174"/>
                  <a:pt x="4037" y="1"/>
                  <a:pt x="260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3" name="Google Shape;1083;p26"/>
          <p:cNvSpPr/>
          <p:nvPr/>
        </p:nvSpPr>
        <p:spPr>
          <a:xfrm>
            <a:off x="7958559" y="1264237"/>
            <a:ext cx="151017" cy="436059"/>
          </a:xfrm>
          <a:custGeom>
            <a:rect b="b" l="l" r="r" t="t"/>
            <a:pathLst>
              <a:path extrusionOk="0" h="15116" w="5235">
                <a:moveTo>
                  <a:pt x="2629" y="1"/>
                </a:moveTo>
                <a:cubicBezTo>
                  <a:pt x="1174" y="1"/>
                  <a:pt x="0" y="1174"/>
                  <a:pt x="24" y="2606"/>
                </a:cubicBezTo>
                <a:lnTo>
                  <a:pt x="24" y="12487"/>
                </a:lnTo>
                <a:cubicBezTo>
                  <a:pt x="24" y="13942"/>
                  <a:pt x="1174" y="15116"/>
                  <a:pt x="2629" y="15116"/>
                </a:cubicBezTo>
                <a:cubicBezTo>
                  <a:pt x="4061" y="15116"/>
                  <a:pt x="5234" y="13942"/>
                  <a:pt x="5234" y="12487"/>
                </a:cubicBezTo>
                <a:lnTo>
                  <a:pt x="5234" y="2606"/>
                </a:lnTo>
                <a:cubicBezTo>
                  <a:pt x="5234" y="1174"/>
                  <a:pt x="4061" y="1"/>
                  <a:pt x="262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4" name="Google Shape;1084;p26"/>
          <p:cNvSpPr/>
          <p:nvPr/>
        </p:nvSpPr>
        <p:spPr>
          <a:xfrm>
            <a:off x="6010220" y="1261525"/>
            <a:ext cx="153728" cy="438770"/>
          </a:xfrm>
          <a:custGeom>
            <a:rect b="b" l="l" r="r" t="t"/>
            <a:pathLst>
              <a:path extrusionOk="0" h="15210" w="5329">
                <a:moveTo>
                  <a:pt x="2676" y="1"/>
                </a:moveTo>
                <a:cubicBezTo>
                  <a:pt x="1198" y="1"/>
                  <a:pt x="1" y="1245"/>
                  <a:pt x="71" y="2700"/>
                </a:cubicBezTo>
                <a:lnTo>
                  <a:pt x="71" y="12581"/>
                </a:lnTo>
                <a:cubicBezTo>
                  <a:pt x="48" y="14036"/>
                  <a:pt x="1221" y="15210"/>
                  <a:pt x="2676" y="15210"/>
                </a:cubicBezTo>
                <a:cubicBezTo>
                  <a:pt x="4108" y="15210"/>
                  <a:pt x="5282" y="14036"/>
                  <a:pt x="5282" y="12581"/>
                </a:cubicBezTo>
                <a:lnTo>
                  <a:pt x="5282" y="2700"/>
                </a:lnTo>
                <a:cubicBezTo>
                  <a:pt x="5329" y="1245"/>
                  <a:pt x="4155" y="1"/>
                  <a:pt x="267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5" name="Google Shape;1085;p26"/>
          <p:cNvSpPr/>
          <p:nvPr/>
        </p:nvSpPr>
        <p:spPr>
          <a:xfrm>
            <a:off x="6386002" y="1264237"/>
            <a:ext cx="151017" cy="436059"/>
          </a:xfrm>
          <a:custGeom>
            <a:rect b="b" l="l" r="r" t="t"/>
            <a:pathLst>
              <a:path extrusionOk="0" h="15116" w="5235">
                <a:moveTo>
                  <a:pt x="2605" y="1"/>
                </a:moveTo>
                <a:cubicBezTo>
                  <a:pt x="1174" y="1"/>
                  <a:pt x="0" y="1174"/>
                  <a:pt x="0" y="2606"/>
                </a:cubicBezTo>
                <a:lnTo>
                  <a:pt x="0" y="12487"/>
                </a:lnTo>
                <a:cubicBezTo>
                  <a:pt x="0" y="13942"/>
                  <a:pt x="1174" y="15116"/>
                  <a:pt x="2605" y="15116"/>
                </a:cubicBezTo>
                <a:cubicBezTo>
                  <a:pt x="4061" y="15116"/>
                  <a:pt x="5234" y="13942"/>
                  <a:pt x="5234" y="12487"/>
                </a:cubicBezTo>
                <a:lnTo>
                  <a:pt x="5234" y="2606"/>
                </a:lnTo>
                <a:cubicBezTo>
                  <a:pt x="5234" y="1174"/>
                  <a:pt x="4061" y="1"/>
                  <a:pt x="260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6" name="Google Shape;1086;p26"/>
          <p:cNvSpPr/>
          <p:nvPr/>
        </p:nvSpPr>
        <p:spPr>
          <a:xfrm>
            <a:off x="6873407" y="2361623"/>
            <a:ext cx="372712" cy="340375"/>
          </a:xfrm>
          <a:custGeom>
            <a:rect b="b" l="l" r="r" t="t"/>
            <a:pathLst>
              <a:path extrusionOk="0" h="9389" w="10281">
                <a:moveTo>
                  <a:pt x="5141" y="0"/>
                </a:moveTo>
                <a:cubicBezTo>
                  <a:pt x="3943" y="0"/>
                  <a:pt x="2746" y="458"/>
                  <a:pt x="1831" y="1373"/>
                </a:cubicBezTo>
                <a:cubicBezTo>
                  <a:pt x="0" y="3204"/>
                  <a:pt x="0" y="6185"/>
                  <a:pt x="1831" y="8016"/>
                </a:cubicBezTo>
                <a:cubicBezTo>
                  <a:pt x="2746" y="8931"/>
                  <a:pt x="3943" y="9389"/>
                  <a:pt x="5141" y="9389"/>
                </a:cubicBezTo>
                <a:cubicBezTo>
                  <a:pt x="6338" y="9389"/>
                  <a:pt x="7535" y="8931"/>
                  <a:pt x="8450" y="8016"/>
                </a:cubicBezTo>
                <a:cubicBezTo>
                  <a:pt x="10281" y="6185"/>
                  <a:pt x="10281" y="3204"/>
                  <a:pt x="8450" y="1373"/>
                </a:cubicBezTo>
                <a:cubicBezTo>
                  <a:pt x="7535" y="458"/>
                  <a:pt x="6338" y="0"/>
                  <a:pt x="51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7" name="Google Shape;1087;p26"/>
          <p:cNvSpPr/>
          <p:nvPr/>
        </p:nvSpPr>
        <p:spPr>
          <a:xfrm>
            <a:off x="5533314" y="4093731"/>
            <a:ext cx="372712" cy="340375"/>
          </a:xfrm>
          <a:custGeom>
            <a:rect b="b" l="l" r="r" t="t"/>
            <a:pathLst>
              <a:path extrusionOk="0" h="9389" w="10281">
                <a:moveTo>
                  <a:pt x="5141" y="0"/>
                </a:moveTo>
                <a:cubicBezTo>
                  <a:pt x="3943" y="0"/>
                  <a:pt x="2746" y="458"/>
                  <a:pt x="1831" y="1373"/>
                </a:cubicBezTo>
                <a:cubicBezTo>
                  <a:pt x="0" y="3204"/>
                  <a:pt x="0" y="6185"/>
                  <a:pt x="1831" y="8016"/>
                </a:cubicBezTo>
                <a:cubicBezTo>
                  <a:pt x="2746" y="8931"/>
                  <a:pt x="3943" y="9389"/>
                  <a:pt x="5141" y="9389"/>
                </a:cubicBezTo>
                <a:cubicBezTo>
                  <a:pt x="6338" y="9389"/>
                  <a:pt x="7535" y="8931"/>
                  <a:pt x="8450" y="8016"/>
                </a:cubicBezTo>
                <a:cubicBezTo>
                  <a:pt x="10281" y="6185"/>
                  <a:pt x="10281" y="3204"/>
                  <a:pt x="8450" y="1373"/>
                </a:cubicBezTo>
                <a:cubicBezTo>
                  <a:pt x="7535" y="458"/>
                  <a:pt x="6338" y="0"/>
                  <a:pt x="51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8" name="Google Shape;1088;p26"/>
          <p:cNvSpPr/>
          <p:nvPr/>
        </p:nvSpPr>
        <p:spPr>
          <a:xfrm>
            <a:off x="7315079" y="3228429"/>
            <a:ext cx="372712" cy="340375"/>
          </a:xfrm>
          <a:custGeom>
            <a:rect b="b" l="l" r="r" t="t"/>
            <a:pathLst>
              <a:path extrusionOk="0" h="9389" w="10281">
                <a:moveTo>
                  <a:pt x="5141" y="0"/>
                </a:moveTo>
                <a:cubicBezTo>
                  <a:pt x="3943" y="0"/>
                  <a:pt x="2746" y="458"/>
                  <a:pt x="1831" y="1373"/>
                </a:cubicBezTo>
                <a:cubicBezTo>
                  <a:pt x="0" y="3204"/>
                  <a:pt x="0" y="6185"/>
                  <a:pt x="1831" y="8016"/>
                </a:cubicBezTo>
                <a:cubicBezTo>
                  <a:pt x="2746" y="8931"/>
                  <a:pt x="3943" y="9389"/>
                  <a:pt x="5141" y="9389"/>
                </a:cubicBezTo>
                <a:cubicBezTo>
                  <a:pt x="6338" y="9389"/>
                  <a:pt x="7535" y="8931"/>
                  <a:pt x="8450" y="8016"/>
                </a:cubicBezTo>
                <a:cubicBezTo>
                  <a:pt x="10281" y="6185"/>
                  <a:pt x="10281" y="3204"/>
                  <a:pt x="8450" y="1373"/>
                </a:cubicBezTo>
                <a:cubicBezTo>
                  <a:pt x="7535" y="458"/>
                  <a:pt x="6338" y="0"/>
                  <a:pt x="51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9" name="Google Shape;1089;p26"/>
          <p:cNvSpPr/>
          <p:nvPr/>
        </p:nvSpPr>
        <p:spPr>
          <a:xfrm>
            <a:off x="7763558" y="3660649"/>
            <a:ext cx="372712" cy="340375"/>
          </a:xfrm>
          <a:custGeom>
            <a:rect b="b" l="l" r="r" t="t"/>
            <a:pathLst>
              <a:path extrusionOk="0" h="9389" w="10281">
                <a:moveTo>
                  <a:pt x="5141" y="0"/>
                </a:moveTo>
                <a:cubicBezTo>
                  <a:pt x="3943" y="0"/>
                  <a:pt x="2746" y="458"/>
                  <a:pt x="1831" y="1373"/>
                </a:cubicBezTo>
                <a:cubicBezTo>
                  <a:pt x="0" y="3204"/>
                  <a:pt x="0" y="6185"/>
                  <a:pt x="1831" y="8016"/>
                </a:cubicBezTo>
                <a:cubicBezTo>
                  <a:pt x="2746" y="8931"/>
                  <a:pt x="3943" y="9389"/>
                  <a:pt x="5141" y="9389"/>
                </a:cubicBezTo>
                <a:cubicBezTo>
                  <a:pt x="6338" y="9389"/>
                  <a:pt x="7535" y="8931"/>
                  <a:pt x="8450" y="8016"/>
                </a:cubicBezTo>
                <a:cubicBezTo>
                  <a:pt x="10281" y="6185"/>
                  <a:pt x="10281" y="3204"/>
                  <a:pt x="8450" y="1373"/>
                </a:cubicBezTo>
                <a:cubicBezTo>
                  <a:pt x="7535" y="458"/>
                  <a:pt x="6338" y="0"/>
                  <a:pt x="51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0" name="Google Shape;1090;p26"/>
          <p:cNvSpPr txBox="1"/>
          <p:nvPr/>
        </p:nvSpPr>
        <p:spPr>
          <a:xfrm>
            <a:off x="6445634" y="2311296"/>
            <a:ext cx="343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91" name="Google Shape;1091;p26"/>
          <p:cNvSpPr txBox="1"/>
          <p:nvPr/>
        </p:nvSpPr>
        <p:spPr>
          <a:xfrm>
            <a:off x="6895472" y="2320149"/>
            <a:ext cx="343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92" name="Google Shape;1092;p26"/>
          <p:cNvSpPr txBox="1"/>
          <p:nvPr/>
        </p:nvSpPr>
        <p:spPr>
          <a:xfrm>
            <a:off x="7339607" y="2317493"/>
            <a:ext cx="343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93" name="Google Shape;1093;p26"/>
          <p:cNvSpPr txBox="1"/>
          <p:nvPr/>
        </p:nvSpPr>
        <p:spPr>
          <a:xfrm>
            <a:off x="7784413" y="2317493"/>
            <a:ext cx="343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94" name="Google Shape;1094;p26"/>
          <p:cNvSpPr txBox="1"/>
          <p:nvPr/>
        </p:nvSpPr>
        <p:spPr>
          <a:xfrm>
            <a:off x="8229219" y="2311296"/>
            <a:ext cx="343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95" name="Google Shape;1095;p26"/>
          <p:cNvSpPr txBox="1"/>
          <p:nvPr/>
        </p:nvSpPr>
        <p:spPr>
          <a:xfrm>
            <a:off x="5549825" y="2748069"/>
            <a:ext cx="343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96" name="Google Shape;1096;p26"/>
          <p:cNvSpPr txBox="1"/>
          <p:nvPr/>
        </p:nvSpPr>
        <p:spPr>
          <a:xfrm>
            <a:off x="5999663" y="2738331"/>
            <a:ext cx="343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97" name="Google Shape;1097;p26"/>
          <p:cNvSpPr txBox="1"/>
          <p:nvPr/>
        </p:nvSpPr>
        <p:spPr>
          <a:xfrm>
            <a:off x="6443798" y="2748069"/>
            <a:ext cx="343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98" name="Google Shape;1098;p26"/>
          <p:cNvSpPr txBox="1"/>
          <p:nvPr/>
        </p:nvSpPr>
        <p:spPr>
          <a:xfrm>
            <a:off x="6888604" y="2748069"/>
            <a:ext cx="343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9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99" name="Google Shape;1099;p26"/>
          <p:cNvSpPr txBox="1"/>
          <p:nvPr/>
        </p:nvSpPr>
        <p:spPr>
          <a:xfrm>
            <a:off x="7302048" y="2748069"/>
            <a:ext cx="418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00" name="Google Shape;1100;p26"/>
          <p:cNvSpPr txBox="1"/>
          <p:nvPr/>
        </p:nvSpPr>
        <p:spPr>
          <a:xfrm>
            <a:off x="7746854" y="2748069"/>
            <a:ext cx="418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11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01" name="Google Shape;1101;p26"/>
          <p:cNvSpPr txBox="1"/>
          <p:nvPr/>
        </p:nvSpPr>
        <p:spPr>
          <a:xfrm>
            <a:off x="8191660" y="2748069"/>
            <a:ext cx="418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12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02" name="Google Shape;1102;p26"/>
          <p:cNvSpPr txBox="1"/>
          <p:nvPr/>
        </p:nvSpPr>
        <p:spPr>
          <a:xfrm>
            <a:off x="5525797" y="3174275"/>
            <a:ext cx="391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13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03" name="Google Shape;1103;p26"/>
          <p:cNvSpPr txBox="1"/>
          <p:nvPr/>
        </p:nvSpPr>
        <p:spPr>
          <a:xfrm>
            <a:off x="5973100" y="3176950"/>
            <a:ext cx="3843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14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04" name="Google Shape;1104;p26"/>
          <p:cNvSpPr txBox="1"/>
          <p:nvPr/>
        </p:nvSpPr>
        <p:spPr>
          <a:xfrm>
            <a:off x="6415175" y="3174275"/>
            <a:ext cx="388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15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05" name="Google Shape;1105;p26"/>
          <p:cNvSpPr txBox="1"/>
          <p:nvPr/>
        </p:nvSpPr>
        <p:spPr>
          <a:xfrm>
            <a:off x="6864823" y="3174275"/>
            <a:ext cx="3912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16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06" name="Google Shape;1106;p26"/>
          <p:cNvSpPr txBox="1"/>
          <p:nvPr/>
        </p:nvSpPr>
        <p:spPr>
          <a:xfrm>
            <a:off x="7302044" y="3174275"/>
            <a:ext cx="418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17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07" name="Google Shape;1107;p26"/>
          <p:cNvSpPr txBox="1"/>
          <p:nvPr/>
        </p:nvSpPr>
        <p:spPr>
          <a:xfrm>
            <a:off x="7746847" y="3174275"/>
            <a:ext cx="418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18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08" name="Google Shape;1108;p26"/>
          <p:cNvSpPr txBox="1"/>
          <p:nvPr/>
        </p:nvSpPr>
        <p:spPr>
          <a:xfrm>
            <a:off x="8191660" y="3174284"/>
            <a:ext cx="418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19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09" name="Google Shape;1109;p26"/>
          <p:cNvSpPr txBox="1"/>
          <p:nvPr/>
        </p:nvSpPr>
        <p:spPr>
          <a:xfrm>
            <a:off x="5519600" y="3598654"/>
            <a:ext cx="391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10" name="Google Shape;1110;p26"/>
          <p:cNvSpPr txBox="1"/>
          <p:nvPr/>
        </p:nvSpPr>
        <p:spPr>
          <a:xfrm>
            <a:off x="5966903" y="3601329"/>
            <a:ext cx="3843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21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11" name="Google Shape;1111;p26"/>
          <p:cNvSpPr txBox="1"/>
          <p:nvPr/>
        </p:nvSpPr>
        <p:spPr>
          <a:xfrm>
            <a:off x="6408978" y="3598654"/>
            <a:ext cx="388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22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12" name="Google Shape;1112;p26"/>
          <p:cNvSpPr txBox="1"/>
          <p:nvPr/>
        </p:nvSpPr>
        <p:spPr>
          <a:xfrm>
            <a:off x="6858626" y="3598654"/>
            <a:ext cx="3912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23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13" name="Google Shape;1113;p26"/>
          <p:cNvSpPr txBox="1"/>
          <p:nvPr/>
        </p:nvSpPr>
        <p:spPr>
          <a:xfrm>
            <a:off x="7295847" y="3598654"/>
            <a:ext cx="418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24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14" name="Google Shape;1114;p26"/>
          <p:cNvSpPr txBox="1"/>
          <p:nvPr/>
        </p:nvSpPr>
        <p:spPr>
          <a:xfrm>
            <a:off x="7740650" y="3598654"/>
            <a:ext cx="418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25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15" name="Google Shape;1115;p26"/>
          <p:cNvSpPr txBox="1"/>
          <p:nvPr/>
        </p:nvSpPr>
        <p:spPr>
          <a:xfrm>
            <a:off x="8185463" y="3598663"/>
            <a:ext cx="418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26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16" name="Google Shape;1116;p26"/>
          <p:cNvSpPr txBox="1"/>
          <p:nvPr/>
        </p:nvSpPr>
        <p:spPr>
          <a:xfrm>
            <a:off x="5519600" y="4046558"/>
            <a:ext cx="391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27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17" name="Google Shape;1117;p26"/>
          <p:cNvSpPr txBox="1"/>
          <p:nvPr/>
        </p:nvSpPr>
        <p:spPr>
          <a:xfrm>
            <a:off x="5966903" y="4046135"/>
            <a:ext cx="3843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28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18" name="Google Shape;1118;p26"/>
          <p:cNvSpPr txBox="1"/>
          <p:nvPr/>
        </p:nvSpPr>
        <p:spPr>
          <a:xfrm>
            <a:off x="6408978" y="4045009"/>
            <a:ext cx="388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29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19" name="Google Shape;1119;p26"/>
          <p:cNvSpPr txBox="1"/>
          <p:nvPr/>
        </p:nvSpPr>
        <p:spPr>
          <a:xfrm>
            <a:off x="6858626" y="4043460"/>
            <a:ext cx="3912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30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20" name="Google Shape;1120;p26"/>
          <p:cNvSpPr txBox="1"/>
          <p:nvPr/>
        </p:nvSpPr>
        <p:spPr>
          <a:xfrm>
            <a:off x="7295847" y="4043460"/>
            <a:ext cx="418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31</a:t>
            </a:r>
            <a:endParaRPr b="1" i="0" sz="16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21" name="Google Shape;1121;p26"/>
          <p:cNvSpPr txBox="1"/>
          <p:nvPr/>
        </p:nvSpPr>
        <p:spPr>
          <a:xfrm>
            <a:off x="6575703" y="1667900"/>
            <a:ext cx="9738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SEPTEMBER</a:t>
            </a:r>
            <a:endParaRPr b="1" i="0" sz="14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22" name="Google Shape;1122;p26"/>
          <p:cNvSpPr txBox="1"/>
          <p:nvPr/>
        </p:nvSpPr>
        <p:spPr>
          <a:xfrm>
            <a:off x="5549825" y="2092472"/>
            <a:ext cx="343500" cy="13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SUN</a:t>
            </a:r>
            <a:endParaRPr b="1" i="0" sz="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23" name="Google Shape;1123;p26"/>
          <p:cNvSpPr txBox="1"/>
          <p:nvPr/>
        </p:nvSpPr>
        <p:spPr>
          <a:xfrm>
            <a:off x="5966128" y="2092475"/>
            <a:ext cx="400500" cy="13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MON</a:t>
            </a:r>
            <a:endParaRPr b="1" i="0" sz="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24" name="Google Shape;1124;p26"/>
          <p:cNvSpPr txBox="1"/>
          <p:nvPr/>
        </p:nvSpPr>
        <p:spPr>
          <a:xfrm>
            <a:off x="6417131" y="2092475"/>
            <a:ext cx="400500" cy="13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TUE</a:t>
            </a:r>
            <a:endParaRPr b="1" i="0" sz="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25" name="Google Shape;1125;p26"/>
          <p:cNvSpPr txBox="1"/>
          <p:nvPr/>
        </p:nvSpPr>
        <p:spPr>
          <a:xfrm>
            <a:off x="6861937" y="2092475"/>
            <a:ext cx="400500" cy="13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WEN</a:t>
            </a:r>
            <a:endParaRPr b="1" i="0" sz="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26" name="Google Shape;1126;p26"/>
          <p:cNvSpPr txBox="1"/>
          <p:nvPr/>
        </p:nvSpPr>
        <p:spPr>
          <a:xfrm>
            <a:off x="7309835" y="2095900"/>
            <a:ext cx="400500" cy="13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THU</a:t>
            </a:r>
            <a:endParaRPr b="1" i="0" sz="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27" name="Google Shape;1127;p26"/>
          <p:cNvSpPr txBox="1"/>
          <p:nvPr/>
        </p:nvSpPr>
        <p:spPr>
          <a:xfrm>
            <a:off x="7757746" y="2092475"/>
            <a:ext cx="400500" cy="13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FRI</a:t>
            </a:r>
            <a:endParaRPr b="1" i="0" sz="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28" name="Google Shape;1128;p26"/>
          <p:cNvSpPr txBox="1"/>
          <p:nvPr/>
        </p:nvSpPr>
        <p:spPr>
          <a:xfrm>
            <a:off x="8205644" y="2095900"/>
            <a:ext cx="400500" cy="13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en" sz="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</a:t>
            </a:r>
            <a:endParaRPr b="1" i="0" sz="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gf50d674c0d_0_2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375" y="1001275"/>
            <a:ext cx="8436475" cy="40198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1" name="Google Shape;171;gf50d674c0d_0_282"/>
          <p:cNvGrpSpPr/>
          <p:nvPr/>
        </p:nvGrpSpPr>
        <p:grpSpPr>
          <a:xfrm>
            <a:off x="250325" y="118663"/>
            <a:ext cx="841850" cy="658775"/>
            <a:chOff x="1277225" y="1498200"/>
            <a:chExt cx="841850" cy="658775"/>
          </a:xfrm>
        </p:grpSpPr>
        <p:sp>
          <p:nvSpPr>
            <p:cNvPr id="172" name="Google Shape;172;gf50d674c0d_0_282"/>
            <p:cNvSpPr/>
            <p:nvPr/>
          </p:nvSpPr>
          <p:spPr>
            <a:xfrm>
              <a:off x="1494125" y="1592775"/>
              <a:ext cx="413125" cy="189750"/>
            </a:xfrm>
            <a:custGeom>
              <a:rect b="b" l="l" r="r" t="t"/>
              <a:pathLst>
                <a:path extrusionOk="0" h="7590" w="16525">
                  <a:moveTo>
                    <a:pt x="8074" y="1"/>
                  </a:moveTo>
                  <a:cubicBezTo>
                    <a:pt x="4954" y="1"/>
                    <a:pt x="1827" y="1519"/>
                    <a:pt x="1" y="4609"/>
                  </a:cubicBezTo>
                  <a:lnTo>
                    <a:pt x="10774" y="7519"/>
                  </a:lnTo>
                  <a:cubicBezTo>
                    <a:pt x="10969" y="7566"/>
                    <a:pt x="11173" y="7590"/>
                    <a:pt x="11378" y="7590"/>
                  </a:cubicBezTo>
                  <a:cubicBezTo>
                    <a:pt x="11788" y="7590"/>
                    <a:pt x="12206" y="7496"/>
                    <a:pt x="12581" y="7308"/>
                  </a:cubicBezTo>
                  <a:lnTo>
                    <a:pt x="16430" y="5289"/>
                  </a:lnTo>
                  <a:cubicBezTo>
                    <a:pt x="16477" y="5289"/>
                    <a:pt x="16501" y="5266"/>
                    <a:pt x="16524" y="5266"/>
                  </a:cubicBezTo>
                  <a:cubicBezTo>
                    <a:pt x="14817" y="1778"/>
                    <a:pt x="11449" y="1"/>
                    <a:pt x="8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gf50d674c0d_0_282"/>
            <p:cNvSpPr/>
            <p:nvPr/>
          </p:nvSpPr>
          <p:spPr>
            <a:xfrm>
              <a:off x="1461275" y="1805375"/>
              <a:ext cx="68075" cy="135000"/>
            </a:xfrm>
            <a:custGeom>
              <a:rect b="b" l="l" r="r" t="t"/>
              <a:pathLst>
                <a:path extrusionOk="0" h="5400" w="2723">
                  <a:moveTo>
                    <a:pt x="47" y="1"/>
                  </a:moveTo>
                  <a:cubicBezTo>
                    <a:pt x="24" y="306"/>
                    <a:pt x="0" y="588"/>
                    <a:pt x="0" y="893"/>
                  </a:cubicBezTo>
                  <a:cubicBezTo>
                    <a:pt x="0" y="2465"/>
                    <a:pt x="399" y="4014"/>
                    <a:pt x="1150" y="5399"/>
                  </a:cubicBezTo>
                  <a:lnTo>
                    <a:pt x="1315" y="5329"/>
                  </a:lnTo>
                  <a:cubicBezTo>
                    <a:pt x="2113" y="4930"/>
                    <a:pt x="2606" y="4132"/>
                    <a:pt x="2676" y="3263"/>
                  </a:cubicBezTo>
                  <a:cubicBezTo>
                    <a:pt x="2723" y="2371"/>
                    <a:pt x="2300" y="1527"/>
                    <a:pt x="1573" y="1034"/>
                  </a:cubicBezTo>
                  <a:lnTo>
                    <a:pt x="47" y="1"/>
                  </a:lnTo>
                  <a:close/>
                </a:path>
              </a:pathLst>
            </a:custGeom>
            <a:solidFill>
              <a:srgbClr val="E5A8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gf50d674c0d_0_282"/>
            <p:cNvSpPr/>
            <p:nvPr/>
          </p:nvSpPr>
          <p:spPr>
            <a:xfrm>
              <a:off x="1571575" y="1840000"/>
              <a:ext cx="359150" cy="223300"/>
            </a:xfrm>
            <a:custGeom>
              <a:rect b="b" l="l" r="r" t="t"/>
              <a:pathLst>
                <a:path extrusionOk="0" h="8932" w="14366">
                  <a:moveTo>
                    <a:pt x="14365" y="1"/>
                  </a:moveTo>
                  <a:lnTo>
                    <a:pt x="1" y="7488"/>
                  </a:lnTo>
                  <a:cubicBezTo>
                    <a:pt x="1585" y="8479"/>
                    <a:pt x="3294" y="8931"/>
                    <a:pt x="4962" y="8931"/>
                  </a:cubicBezTo>
                  <a:cubicBezTo>
                    <a:pt x="9691" y="8931"/>
                    <a:pt x="14087" y="5293"/>
                    <a:pt x="14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gf50d674c0d_0_282"/>
            <p:cNvSpPr/>
            <p:nvPr/>
          </p:nvSpPr>
          <p:spPr>
            <a:xfrm>
              <a:off x="1277225" y="1655925"/>
              <a:ext cx="841850" cy="471325"/>
            </a:xfrm>
            <a:custGeom>
              <a:rect b="b" l="l" r="r" t="t"/>
              <a:pathLst>
                <a:path extrusionOk="0" h="18853" w="33674">
                  <a:moveTo>
                    <a:pt x="7675" y="1835"/>
                  </a:moveTo>
                  <a:cubicBezTo>
                    <a:pt x="7733" y="1835"/>
                    <a:pt x="7793" y="1840"/>
                    <a:pt x="7855" y="1848"/>
                  </a:cubicBezTo>
                  <a:lnTo>
                    <a:pt x="19450" y="4993"/>
                  </a:lnTo>
                  <a:cubicBezTo>
                    <a:pt x="19645" y="5048"/>
                    <a:pt x="19849" y="5074"/>
                    <a:pt x="20054" y="5074"/>
                  </a:cubicBezTo>
                  <a:cubicBezTo>
                    <a:pt x="20464" y="5074"/>
                    <a:pt x="20882" y="4970"/>
                    <a:pt x="21257" y="4782"/>
                  </a:cubicBezTo>
                  <a:lnTo>
                    <a:pt x="25106" y="2763"/>
                  </a:lnTo>
                  <a:cubicBezTo>
                    <a:pt x="25834" y="2391"/>
                    <a:pt x="26629" y="2198"/>
                    <a:pt x="27437" y="2198"/>
                  </a:cubicBezTo>
                  <a:cubicBezTo>
                    <a:pt x="27801" y="2198"/>
                    <a:pt x="28168" y="2237"/>
                    <a:pt x="28533" y="2317"/>
                  </a:cubicBezTo>
                  <a:lnTo>
                    <a:pt x="29707" y="2576"/>
                  </a:lnTo>
                  <a:cubicBezTo>
                    <a:pt x="30481" y="2740"/>
                    <a:pt x="31138" y="3256"/>
                    <a:pt x="31490" y="3984"/>
                  </a:cubicBezTo>
                  <a:cubicBezTo>
                    <a:pt x="31608" y="4266"/>
                    <a:pt x="31467" y="4618"/>
                    <a:pt x="31185" y="4758"/>
                  </a:cubicBezTo>
                  <a:lnTo>
                    <a:pt x="7902" y="16869"/>
                  </a:lnTo>
                  <a:cubicBezTo>
                    <a:pt x="7674" y="16983"/>
                    <a:pt x="7427" y="17038"/>
                    <a:pt x="7181" y="17038"/>
                  </a:cubicBezTo>
                  <a:cubicBezTo>
                    <a:pt x="6668" y="17038"/>
                    <a:pt x="6162" y="16798"/>
                    <a:pt x="5860" y="16353"/>
                  </a:cubicBezTo>
                  <a:lnTo>
                    <a:pt x="2856" y="11894"/>
                  </a:lnTo>
                  <a:lnTo>
                    <a:pt x="2809" y="11847"/>
                  </a:lnTo>
                  <a:cubicBezTo>
                    <a:pt x="2527" y="11495"/>
                    <a:pt x="2621" y="11002"/>
                    <a:pt x="3020" y="10814"/>
                  </a:cubicBezTo>
                  <a:cubicBezTo>
                    <a:pt x="3114" y="10755"/>
                    <a:pt x="3220" y="10726"/>
                    <a:pt x="3325" y="10726"/>
                  </a:cubicBezTo>
                  <a:cubicBezTo>
                    <a:pt x="3431" y="10726"/>
                    <a:pt x="3536" y="10755"/>
                    <a:pt x="3630" y="10814"/>
                  </a:cubicBezTo>
                  <a:lnTo>
                    <a:pt x="5578" y="11776"/>
                  </a:lnTo>
                  <a:cubicBezTo>
                    <a:pt x="5925" y="11949"/>
                    <a:pt x="6305" y="12037"/>
                    <a:pt x="6689" y="12037"/>
                  </a:cubicBezTo>
                  <a:cubicBezTo>
                    <a:pt x="7086" y="12037"/>
                    <a:pt x="7485" y="11944"/>
                    <a:pt x="7855" y="11753"/>
                  </a:cubicBezTo>
                  <a:lnTo>
                    <a:pt x="8677" y="11330"/>
                  </a:lnTo>
                  <a:cubicBezTo>
                    <a:pt x="10367" y="10438"/>
                    <a:pt x="10507" y="8091"/>
                    <a:pt x="8935" y="7012"/>
                  </a:cubicBezTo>
                  <a:lnTo>
                    <a:pt x="4921" y="4312"/>
                  </a:lnTo>
                  <a:cubicBezTo>
                    <a:pt x="4734" y="4172"/>
                    <a:pt x="4616" y="3937"/>
                    <a:pt x="4640" y="3702"/>
                  </a:cubicBezTo>
                  <a:cubicBezTo>
                    <a:pt x="4640" y="3467"/>
                    <a:pt x="4780" y="3256"/>
                    <a:pt x="5015" y="3139"/>
                  </a:cubicBezTo>
                  <a:lnTo>
                    <a:pt x="7362" y="1918"/>
                  </a:lnTo>
                  <a:cubicBezTo>
                    <a:pt x="7456" y="1856"/>
                    <a:pt x="7560" y="1835"/>
                    <a:pt x="7675" y="1835"/>
                  </a:cubicBezTo>
                  <a:close/>
                  <a:moveTo>
                    <a:pt x="7684" y="0"/>
                  </a:moveTo>
                  <a:cubicBezTo>
                    <a:pt x="7281" y="0"/>
                    <a:pt x="6880" y="94"/>
                    <a:pt x="6517" y="275"/>
                  </a:cubicBezTo>
                  <a:lnTo>
                    <a:pt x="4170" y="1496"/>
                  </a:lnTo>
                  <a:cubicBezTo>
                    <a:pt x="2504" y="2388"/>
                    <a:pt x="2363" y="4735"/>
                    <a:pt x="3935" y="5815"/>
                  </a:cubicBezTo>
                  <a:lnTo>
                    <a:pt x="7926" y="8514"/>
                  </a:lnTo>
                  <a:cubicBezTo>
                    <a:pt x="8372" y="8819"/>
                    <a:pt x="8325" y="9453"/>
                    <a:pt x="7855" y="9687"/>
                  </a:cubicBezTo>
                  <a:lnTo>
                    <a:pt x="7034" y="10133"/>
                  </a:lnTo>
                  <a:cubicBezTo>
                    <a:pt x="6940" y="10180"/>
                    <a:pt x="6834" y="10204"/>
                    <a:pt x="6726" y="10204"/>
                  </a:cubicBezTo>
                  <a:cubicBezTo>
                    <a:pt x="6617" y="10204"/>
                    <a:pt x="6506" y="10180"/>
                    <a:pt x="6400" y="10133"/>
                  </a:cubicBezTo>
                  <a:lnTo>
                    <a:pt x="4475" y="9147"/>
                  </a:lnTo>
                  <a:cubicBezTo>
                    <a:pt x="4087" y="8953"/>
                    <a:pt x="3700" y="8867"/>
                    <a:pt x="3331" y="8867"/>
                  </a:cubicBezTo>
                  <a:cubicBezTo>
                    <a:pt x="1425" y="8867"/>
                    <a:pt x="1" y="11180"/>
                    <a:pt x="1377" y="12950"/>
                  </a:cubicBezTo>
                  <a:lnTo>
                    <a:pt x="4381" y="17362"/>
                  </a:lnTo>
                  <a:cubicBezTo>
                    <a:pt x="5028" y="18325"/>
                    <a:pt x="6089" y="18852"/>
                    <a:pt x="7178" y="18852"/>
                  </a:cubicBezTo>
                  <a:cubicBezTo>
                    <a:pt x="7709" y="18852"/>
                    <a:pt x="8247" y="18727"/>
                    <a:pt x="8747" y="18466"/>
                  </a:cubicBezTo>
                  <a:lnTo>
                    <a:pt x="32054" y="6354"/>
                  </a:lnTo>
                  <a:cubicBezTo>
                    <a:pt x="33180" y="5768"/>
                    <a:pt x="33673" y="4359"/>
                    <a:pt x="33133" y="3186"/>
                  </a:cubicBezTo>
                  <a:cubicBezTo>
                    <a:pt x="32547" y="1965"/>
                    <a:pt x="31420" y="1073"/>
                    <a:pt x="30082" y="792"/>
                  </a:cubicBezTo>
                  <a:lnTo>
                    <a:pt x="28909" y="534"/>
                  </a:lnTo>
                  <a:cubicBezTo>
                    <a:pt x="28430" y="434"/>
                    <a:pt x="27945" y="384"/>
                    <a:pt x="27461" y="384"/>
                  </a:cubicBezTo>
                  <a:cubicBezTo>
                    <a:pt x="26356" y="384"/>
                    <a:pt x="25257" y="645"/>
                    <a:pt x="24261" y="1167"/>
                  </a:cubicBezTo>
                  <a:lnTo>
                    <a:pt x="20412" y="3162"/>
                  </a:lnTo>
                  <a:cubicBezTo>
                    <a:pt x="20316" y="3217"/>
                    <a:pt x="20220" y="3240"/>
                    <a:pt x="20123" y="3240"/>
                  </a:cubicBezTo>
                  <a:cubicBezTo>
                    <a:pt x="20055" y="3240"/>
                    <a:pt x="19987" y="3229"/>
                    <a:pt x="19919" y="3209"/>
                  </a:cubicBezTo>
                  <a:lnTo>
                    <a:pt x="8348" y="88"/>
                  </a:lnTo>
                  <a:cubicBezTo>
                    <a:pt x="8131" y="29"/>
                    <a:pt x="7907" y="0"/>
                    <a:pt x="7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gf50d674c0d_0_282"/>
            <p:cNvSpPr/>
            <p:nvPr/>
          </p:nvSpPr>
          <p:spPr>
            <a:xfrm>
              <a:off x="1476475" y="1498200"/>
              <a:ext cx="448375" cy="120700"/>
            </a:xfrm>
            <a:custGeom>
              <a:rect b="b" l="l" r="r" t="t"/>
              <a:pathLst>
                <a:path extrusionOk="0" h="4828" w="17935">
                  <a:moveTo>
                    <a:pt x="8862" y="1"/>
                  </a:moveTo>
                  <a:cubicBezTo>
                    <a:pt x="6035" y="1"/>
                    <a:pt x="3202" y="907"/>
                    <a:pt x="824" y="2735"/>
                  </a:cubicBezTo>
                  <a:cubicBezTo>
                    <a:pt x="0" y="3315"/>
                    <a:pt x="580" y="4403"/>
                    <a:pt x="1349" y="4403"/>
                  </a:cubicBezTo>
                  <a:cubicBezTo>
                    <a:pt x="1544" y="4403"/>
                    <a:pt x="1751" y="4333"/>
                    <a:pt x="1951" y="4167"/>
                  </a:cubicBezTo>
                  <a:cubicBezTo>
                    <a:pt x="3987" y="2600"/>
                    <a:pt x="6419" y="1823"/>
                    <a:pt x="8849" y="1823"/>
                  </a:cubicBezTo>
                  <a:cubicBezTo>
                    <a:pt x="11515" y="1823"/>
                    <a:pt x="14178" y="2759"/>
                    <a:pt x="16315" y="4613"/>
                  </a:cubicBezTo>
                  <a:cubicBezTo>
                    <a:pt x="16481" y="4757"/>
                    <a:pt x="16695" y="4828"/>
                    <a:pt x="16908" y="4828"/>
                  </a:cubicBezTo>
                  <a:cubicBezTo>
                    <a:pt x="17147" y="4828"/>
                    <a:pt x="17385" y="4739"/>
                    <a:pt x="17559" y="4566"/>
                  </a:cubicBezTo>
                  <a:cubicBezTo>
                    <a:pt x="17934" y="4190"/>
                    <a:pt x="17911" y="3580"/>
                    <a:pt x="17512" y="3228"/>
                  </a:cubicBezTo>
                  <a:cubicBezTo>
                    <a:pt x="15036" y="1083"/>
                    <a:pt x="11952" y="1"/>
                    <a:pt x="8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gf50d674c0d_0_282"/>
            <p:cNvSpPr/>
            <p:nvPr/>
          </p:nvSpPr>
          <p:spPr>
            <a:xfrm>
              <a:off x="1599150" y="1902675"/>
              <a:ext cx="415475" cy="254300"/>
            </a:xfrm>
            <a:custGeom>
              <a:rect b="b" l="l" r="r" t="t"/>
              <a:pathLst>
                <a:path extrusionOk="0" h="10172" w="16619">
                  <a:moveTo>
                    <a:pt x="15577" y="0"/>
                  </a:moveTo>
                  <a:cubicBezTo>
                    <a:pt x="15200" y="0"/>
                    <a:pt x="14835" y="242"/>
                    <a:pt x="14717" y="615"/>
                  </a:cubicBezTo>
                  <a:cubicBezTo>
                    <a:pt x="13133" y="5328"/>
                    <a:pt x="8727" y="8353"/>
                    <a:pt x="3949" y="8353"/>
                  </a:cubicBezTo>
                  <a:cubicBezTo>
                    <a:pt x="3063" y="8353"/>
                    <a:pt x="2164" y="8249"/>
                    <a:pt x="1268" y="8032"/>
                  </a:cubicBezTo>
                  <a:cubicBezTo>
                    <a:pt x="1192" y="8013"/>
                    <a:pt x="1115" y="8004"/>
                    <a:pt x="1040" y="8004"/>
                  </a:cubicBezTo>
                  <a:cubicBezTo>
                    <a:pt x="654" y="8004"/>
                    <a:pt x="303" y="8246"/>
                    <a:pt x="165" y="8619"/>
                  </a:cubicBezTo>
                  <a:cubicBezTo>
                    <a:pt x="1" y="9112"/>
                    <a:pt x="283" y="9652"/>
                    <a:pt x="799" y="9793"/>
                  </a:cubicBezTo>
                  <a:cubicBezTo>
                    <a:pt x="1848" y="10048"/>
                    <a:pt x="2901" y="10171"/>
                    <a:pt x="3939" y="10171"/>
                  </a:cubicBezTo>
                  <a:cubicBezTo>
                    <a:pt x="9470" y="10171"/>
                    <a:pt x="14573" y="6680"/>
                    <a:pt x="16431" y="1226"/>
                  </a:cubicBezTo>
                  <a:cubicBezTo>
                    <a:pt x="16618" y="733"/>
                    <a:pt x="16313" y="169"/>
                    <a:pt x="15797" y="29"/>
                  </a:cubicBezTo>
                  <a:cubicBezTo>
                    <a:pt x="15724" y="9"/>
                    <a:pt x="15650" y="0"/>
                    <a:pt x="155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8" name="Google Shape;178;gf50d674c0d_0_282"/>
          <p:cNvSpPr/>
          <p:nvPr/>
        </p:nvSpPr>
        <p:spPr>
          <a:xfrm>
            <a:off x="1862230" y="118663"/>
            <a:ext cx="678594" cy="345616"/>
          </a:xfrm>
          <a:custGeom>
            <a:rect b="b" l="l" r="r" t="t"/>
            <a:pathLst>
              <a:path extrusionOk="0" h="11431" w="22444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gf50d674c0d_0_282"/>
          <p:cNvSpPr/>
          <p:nvPr/>
        </p:nvSpPr>
        <p:spPr>
          <a:xfrm>
            <a:off x="2603605" y="508413"/>
            <a:ext cx="678594" cy="345616"/>
          </a:xfrm>
          <a:custGeom>
            <a:rect b="b" l="l" r="r" t="t"/>
            <a:pathLst>
              <a:path extrusionOk="0" h="11431" w="22444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gf50d674c0d_0_282"/>
          <p:cNvSpPr/>
          <p:nvPr/>
        </p:nvSpPr>
        <p:spPr>
          <a:xfrm>
            <a:off x="1092180" y="508413"/>
            <a:ext cx="678594" cy="345616"/>
          </a:xfrm>
          <a:custGeom>
            <a:rect b="b" l="l" r="r" t="t"/>
            <a:pathLst>
              <a:path extrusionOk="0" h="11431" w="22444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gf50d674c0d_0_2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6325" y="868750"/>
            <a:ext cx="7642074" cy="41670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6" name="Google Shape;186;gf50d674c0d_0_297"/>
          <p:cNvGrpSpPr/>
          <p:nvPr/>
        </p:nvGrpSpPr>
        <p:grpSpPr>
          <a:xfrm>
            <a:off x="65688" y="71975"/>
            <a:ext cx="1519700" cy="1456125"/>
            <a:chOff x="706675" y="-487312"/>
            <a:chExt cx="1519700" cy="1456125"/>
          </a:xfrm>
        </p:grpSpPr>
        <p:sp>
          <p:nvSpPr>
            <p:cNvPr id="187" name="Google Shape;187;gf50d674c0d_0_297"/>
            <p:cNvSpPr/>
            <p:nvPr/>
          </p:nvSpPr>
          <p:spPr>
            <a:xfrm>
              <a:off x="775850" y="-418237"/>
              <a:ext cx="1450525" cy="1387050"/>
            </a:xfrm>
            <a:custGeom>
              <a:rect b="b" l="l" r="r" t="t"/>
              <a:pathLst>
                <a:path extrusionOk="0" h="55482" w="58021">
                  <a:moveTo>
                    <a:pt x="36288" y="49010"/>
                  </a:moveTo>
                  <a:lnTo>
                    <a:pt x="36323" y="49045"/>
                  </a:lnTo>
                  <a:cubicBezTo>
                    <a:pt x="36233" y="49063"/>
                    <a:pt x="36157" y="49074"/>
                    <a:pt x="36124" y="49074"/>
                  </a:cubicBezTo>
                  <a:cubicBezTo>
                    <a:pt x="36080" y="49074"/>
                    <a:pt x="36113" y="49055"/>
                    <a:pt x="36288" y="49010"/>
                  </a:cubicBezTo>
                  <a:close/>
                  <a:moveTo>
                    <a:pt x="9118" y="1"/>
                  </a:moveTo>
                  <a:cubicBezTo>
                    <a:pt x="7699" y="1"/>
                    <a:pt x="6303" y="303"/>
                    <a:pt x="4964" y="995"/>
                  </a:cubicBezTo>
                  <a:cubicBezTo>
                    <a:pt x="3734" y="1434"/>
                    <a:pt x="2767" y="2400"/>
                    <a:pt x="2328" y="3586"/>
                  </a:cubicBezTo>
                  <a:cubicBezTo>
                    <a:pt x="0" y="8022"/>
                    <a:pt x="2196" y="12678"/>
                    <a:pt x="4788" y="16938"/>
                  </a:cubicBezTo>
                  <a:cubicBezTo>
                    <a:pt x="6149" y="19090"/>
                    <a:pt x="7687" y="21067"/>
                    <a:pt x="9400" y="22912"/>
                  </a:cubicBezTo>
                  <a:cubicBezTo>
                    <a:pt x="8038" y="23746"/>
                    <a:pt x="7028" y="25064"/>
                    <a:pt x="6633" y="26601"/>
                  </a:cubicBezTo>
                  <a:cubicBezTo>
                    <a:pt x="6193" y="28138"/>
                    <a:pt x="6413" y="29807"/>
                    <a:pt x="7204" y="31169"/>
                  </a:cubicBezTo>
                  <a:cubicBezTo>
                    <a:pt x="5666" y="32003"/>
                    <a:pt x="4568" y="33409"/>
                    <a:pt x="4173" y="35078"/>
                  </a:cubicBezTo>
                  <a:cubicBezTo>
                    <a:pt x="3426" y="37933"/>
                    <a:pt x="4744" y="40085"/>
                    <a:pt x="6501" y="41974"/>
                  </a:cubicBezTo>
                  <a:cubicBezTo>
                    <a:pt x="5578" y="45268"/>
                    <a:pt x="4832" y="48430"/>
                    <a:pt x="7511" y="51329"/>
                  </a:cubicBezTo>
                  <a:cubicBezTo>
                    <a:pt x="9245" y="53211"/>
                    <a:pt x="11214" y="54177"/>
                    <a:pt x="13123" y="54177"/>
                  </a:cubicBezTo>
                  <a:cubicBezTo>
                    <a:pt x="15177" y="54177"/>
                    <a:pt x="17163" y="53058"/>
                    <a:pt x="18711" y="50758"/>
                  </a:cubicBezTo>
                  <a:cubicBezTo>
                    <a:pt x="21434" y="46717"/>
                    <a:pt x="24069" y="42632"/>
                    <a:pt x="26705" y="38548"/>
                  </a:cubicBezTo>
                  <a:lnTo>
                    <a:pt x="32019" y="42940"/>
                  </a:lnTo>
                  <a:cubicBezTo>
                    <a:pt x="31668" y="44082"/>
                    <a:pt x="31404" y="45224"/>
                    <a:pt x="31360" y="46366"/>
                  </a:cubicBezTo>
                  <a:cubicBezTo>
                    <a:pt x="31229" y="49440"/>
                    <a:pt x="33161" y="51988"/>
                    <a:pt x="35401" y="53920"/>
                  </a:cubicBezTo>
                  <a:cubicBezTo>
                    <a:pt x="36608" y="54976"/>
                    <a:pt x="37961" y="55482"/>
                    <a:pt x="39289" y="55482"/>
                  </a:cubicBezTo>
                  <a:cubicBezTo>
                    <a:pt x="41054" y="55482"/>
                    <a:pt x="42776" y="54589"/>
                    <a:pt x="44054" y="52910"/>
                  </a:cubicBezTo>
                  <a:cubicBezTo>
                    <a:pt x="44493" y="52339"/>
                    <a:pt x="44888" y="51724"/>
                    <a:pt x="45327" y="51153"/>
                  </a:cubicBezTo>
                  <a:cubicBezTo>
                    <a:pt x="45681" y="51214"/>
                    <a:pt x="46037" y="51244"/>
                    <a:pt x="46391" y="51244"/>
                  </a:cubicBezTo>
                  <a:cubicBezTo>
                    <a:pt x="47837" y="51244"/>
                    <a:pt x="49249" y="50744"/>
                    <a:pt x="50378" y="49792"/>
                  </a:cubicBezTo>
                  <a:cubicBezTo>
                    <a:pt x="52047" y="48342"/>
                    <a:pt x="52838" y="46190"/>
                    <a:pt x="52487" y="43994"/>
                  </a:cubicBezTo>
                  <a:cubicBezTo>
                    <a:pt x="53102" y="43599"/>
                    <a:pt x="53673" y="43159"/>
                    <a:pt x="54287" y="42720"/>
                  </a:cubicBezTo>
                  <a:cubicBezTo>
                    <a:pt x="57274" y="40480"/>
                    <a:pt x="57713" y="36835"/>
                    <a:pt x="55254" y="34024"/>
                  </a:cubicBezTo>
                  <a:cubicBezTo>
                    <a:pt x="53322" y="31877"/>
                    <a:pt x="50970" y="30024"/>
                    <a:pt x="47952" y="30024"/>
                  </a:cubicBezTo>
                  <a:cubicBezTo>
                    <a:pt x="47883" y="30024"/>
                    <a:pt x="47813" y="30025"/>
                    <a:pt x="47743" y="30027"/>
                  </a:cubicBezTo>
                  <a:cubicBezTo>
                    <a:pt x="46601" y="30115"/>
                    <a:pt x="45459" y="30334"/>
                    <a:pt x="44317" y="30686"/>
                  </a:cubicBezTo>
                  <a:lnTo>
                    <a:pt x="39662" y="25108"/>
                  </a:lnTo>
                  <a:lnTo>
                    <a:pt x="52750" y="16543"/>
                  </a:lnTo>
                  <a:cubicBezTo>
                    <a:pt x="53848" y="15928"/>
                    <a:pt x="54814" y="15181"/>
                    <a:pt x="55649" y="14259"/>
                  </a:cubicBezTo>
                  <a:cubicBezTo>
                    <a:pt x="58021" y="11316"/>
                    <a:pt x="56835" y="7847"/>
                    <a:pt x="54463" y="5475"/>
                  </a:cubicBezTo>
                  <a:cubicBezTo>
                    <a:pt x="52730" y="3742"/>
                    <a:pt x="50970" y="3162"/>
                    <a:pt x="49145" y="3162"/>
                  </a:cubicBezTo>
                  <a:cubicBezTo>
                    <a:pt x="47686" y="3162"/>
                    <a:pt x="46186" y="3533"/>
                    <a:pt x="44625" y="3981"/>
                  </a:cubicBezTo>
                  <a:cubicBezTo>
                    <a:pt x="43104" y="2570"/>
                    <a:pt x="41435" y="1397"/>
                    <a:pt x="39321" y="1397"/>
                  </a:cubicBezTo>
                  <a:cubicBezTo>
                    <a:pt x="38870" y="1397"/>
                    <a:pt x="38399" y="1450"/>
                    <a:pt x="37905" y="1566"/>
                  </a:cubicBezTo>
                  <a:cubicBezTo>
                    <a:pt x="36148" y="1961"/>
                    <a:pt x="34654" y="3059"/>
                    <a:pt x="33776" y="4640"/>
                  </a:cubicBezTo>
                  <a:cubicBezTo>
                    <a:pt x="32870" y="4131"/>
                    <a:pt x="31837" y="3858"/>
                    <a:pt x="30805" y="3858"/>
                  </a:cubicBezTo>
                  <a:cubicBezTo>
                    <a:pt x="30236" y="3858"/>
                    <a:pt x="29667" y="3941"/>
                    <a:pt x="29120" y="4113"/>
                  </a:cubicBezTo>
                  <a:cubicBezTo>
                    <a:pt x="26968" y="4684"/>
                    <a:pt x="25299" y="6397"/>
                    <a:pt x="24772" y="8549"/>
                  </a:cubicBezTo>
                  <a:cubicBezTo>
                    <a:pt x="20510" y="4567"/>
                    <a:pt x="14636" y="1"/>
                    <a:pt x="9118" y="1"/>
                  </a:cubicBezTo>
                  <a:close/>
                </a:path>
              </a:pathLst>
            </a:custGeom>
            <a:solidFill>
              <a:srgbClr val="C0B3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gf50d674c0d_0_297"/>
            <p:cNvSpPr/>
            <p:nvPr/>
          </p:nvSpPr>
          <p:spPr>
            <a:xfrm>
              <a:off x="706675" y="-487312"/>
              <a:ext cx="1450525" cy="1387300"/>
            </a:xfrm>
            <a:custGeom>
              <a:rect b="b" l="l" r="r" t="t"/>
              <a:pathLst>
                <a:path extrusionOk="0" h="55492" w="58021">
                  <a:moveTo>
                    <a:pt x="36323" y="48997"/>
                  </a:moveTo>
                  <a:lnTo>
                    <a:pt x="36367" y="49041"/>
                  </a:lnTo>
                  <a:cubicBezTo>
                    <a:pt x="36269" y="49080"/>
                    <a:pt x="36188" y="49102"/>
                    <a:pt x="36156" y="49102"/>
                  </a:cubicBezTo>
                  <a:cubicBezTo>
                    <a:pt x="36118" y="49102"/>
                    <a:pt x="36154" y="49070"/>
                    <a:pt x="36323" y="48997"/>
                  </a:cubicBezTo>
                  <a:close/>
                  <a:moveTo>
                    <a:pt x="9100" y="1"/>
                  </a:moveTo>
                  <a:cubicBezTo>
                    <a:pt x="7687" y="1"/>
                    <a:pt x="6297" y="302"/>
                    <a:pt x="4963" y="991"/>
                  </a:cubicBezTo>
                  <a:cubicBezTo>
                    <a:pt x="3778" y="1474"/>
                    <a:pt x="2811" y="2396"/>
                    <a:pt x="2328" y="3626"/>
                  </a:cubicBezTo>
                  <a:cubicBezTo>
                    <a:pt x="0" y="8062"/>
                    <a:pt x="2240" y="12674"/>
                    <a:pt x="4832" y="16934"/>
                  </a:cubicBezTo>
                  <a:cubicBezTo>
                    <a:pt x="6149" y="19086"/>
                    <a:pt x="7687" y="21063"/>
                    <a:pt x="9400" y="22908"/>
                  </a:cubicBezTo>
                  <a:cubicBezTo>
                    <a:pt x="8038" y="23742"/>
                    <a:pt x="7072" y="25060"/>
                    <a:pt x="6676" y="26641"/>
                  </a:cubicBezTo>
                  <a:cubicBezTo>
                    <a:pt x="6237" y="28178"/>
                    <a:pt x="6413" y="29803"/>
                    <a:pt x="7203" y="31209"/>
                  </a:cubicBezTo>
                  <a:cubicBezTo>
                    <a:pt x="5710" y="31999"/>
                    <a:pt x="4612" y="33405"/>
                    <a:pt x="4217" y="35074"/>
                  </a:cubicBezTo>
                  <a:cubicBezTo>
                    <a:pt x="3426" y="37973"/>
                    <a:pt x="4788" y="40081"/>
                    <a:pt x="6545" y="42013"/>
                  </a:cubicBezTo>
                  <a:cubicBezTo>
                    <a:pt x="5578" y="45264"/>
                    <a:pt x="4876" y="48470"/>
                    <a:pt x="7511" y="51325"/>
                  </a:cubicBezTo>
                  <a:cubicBezTo>
                    <a:pt x="9246" y="53229"/>
                    <a:pt x="11226" y="54206"/>
                    <a:pt x="13146" y="54206"/>
                  </a:cubicBezTo>
                  <a:cubicBezTo>
                    <a:pt x="15211" y="54206"/>
                    <a:pt x="17207" y="53076"/>
                    <a:pt x="18755" y="50754"/>
                  </a:cubicBezTo>
                  <a:cubicBezTo>
                    <a:pt x="21478" y="46713"/>
                    <a:pt x="24113" y="42672"/>
                    <a:pt x="26749" y="38588"/>
                  </a:cubicBezTo>
                  <a:lnTo>
                    <a:pt x="32019" y="42980"/>
                  </a:lnTo>
                  <a:cubicBezTo>
                    <a:pt x="31668" y="44078"/>
                    <a:pt x="31448" y="45220"/>
                    <a:pt x="31360" y="46406"/>
                  </a:cubicBezTo>
                  <a:cubicBezTo>
                    <a:pt x="31229" y="49480"/>
                    <a:pt x="33205" y="51984"/>
                    <a:pt x="35401" y="53916"/>
                  </a:cubicBezTo>
                  <a:cubicBezTo>
                    <a:pt x="36615" y="54978"/>
                    <a:pt x="37984" y="55492"/>
                    <a:pt x="39326" y="55492"/>
                  </a:cubicBezTo>
                  <a:cubicBezTo>
                    <a:pt x="41090" y="55492"/>
                    <a:pt x="42806" y="54603"/>
                    <a:pt x="44054" y="52906"/>
                  </a:cubicBezTo>
                  <a:cubicBezTo>
                    <a:pt x="44493" y="52379"/>
                    <a:pt x="44932" y="51764"/>
                    <a:pt x="45327" y="51149"/>
                  </a:cubicBezTo>
                  <a:cubicBezTo>
                    <a:pt x="45697" y="51221"/>
                    <a:pt x="46070" y="51256"/>
                    <a:pt x="46442" y="51256"/>
                  </a:cubicBezTo>
                  <a:cubicBezTo>
                    <a:pt x="47881" y="51256"/>
                    <a:pt x="49296" y="50730"/>
                    <a:pt x="50378" y="49788"/>
                  </a:cubicBezTo>
                  <a:cubicBezTo>
                    <a:pt x="52047" y="48382"/>
                    <a:pt x="52882" y="46186"/>
                    <a:pt x="52530" y="44034"/>
                  </a:cubicBezTo>
                  <a:cubicBezTo>
                    <a:pt x="53101" y="43595"/>
                    <a:pt x="53716" y="43155"/>
                    <a:pt x="54287" y="42760"/>
                  </a:cubicBezTo>
                  <a:cubicBezTo>
                    <a:pt x="57274" y="40520"/>
                    <a:pt x="57757" y="36875"/>
                    <a:pt x="55254" y="34020"/>
                  </a:cubicBezTo>
                  <a:cubicBezTo>
                    <a:pt x="53385" y="31896"/>
                    <a:pt x="51024" y="30060"/>
                    <a:pt x="48090" y="30060"/>
                  </a:cubicBezTo>
                  <a:cubicBezTo>
                    <a:pt x="47990" y="30060"/>
                    <a:pt x="47889" y="30062"/>
                    <a:pt x="47787" y="30067"/>
                  </a:cubicBezTo>
                  <a:cubicBezTo>
                    <a:pt x="46601" y="30111"/>
                    <a:pt x="45459" y="30330"/>
                    <a:pt x="44361" y="30726"/>
                  </a:cubicBezTo>
                  <a:lnTo>
                    <a:pt x="39705" y="25148"/>
                  </a:lnTo>
                  <a:lnTo>
                    <a:pt x="52794" y="16583"/>
                  </a:lnTo>
                  <a:cubicBezTo>
                    <a:pt x="53848" y="15968"/>
                    <a:pt x="54858" y="15177"/>
                    <a:pt x="55693" y="14255"/>
                  </a:cubicBezTo>
                  <a:cubicBezTo>
                    <a:pt x="58021" y="11356"/>
                    <a:pt x="56879" y="7886"/>
                    <a:pt x="54463" y="5471"/>
                  </a:cubicBezTo>
                  <a:cubicBezTo>
                    <a:pt x="52737" y="3745"/>
                    <a:pt x="50984" y="3176"/>
                    <a:pt x="49167" y="3176"/>
                  </a:cubicBezTo>
                  <a:cubicBezTo>
                    <a:pt x="47701" y="3176"/>
                    <a:pt x="46193" y="3546"/>
                    <a:pt x="44625" y="3977"/>
                  </a:cubicBezTo>
                  <a:cubicBezTo>
                    <a:pt x="43111" y="2572"/>
                    <a:pt x="41479" y="1433"/>
                    <a:pt x="39390" y="1433"/>
                  </a:cubicBezTo>
                  <a:cubicBezTo>
                    <a:pt x="38933" y="1433"/>
                    <a:pt x="38453" y="1487"/>
                    <a:pt x="37949" y="1606"/>
                  </a:cubicBezTo>
                  <a:cubicBezTo>
                    <a:pt x="36148" y="1957"/>
                    <a:pt x="34654" y="3099"/>
                    <a:pt x="33820" y="4680"/>
                  </a:cubicBezTo>
                  <a:cubicBezTo>
                    <a:pt x="32882" y="4140"/>
                    <a:pt x="31851" y="3876"/>
                    <a:pt x="30813" y="3876"/>
                  </a:cubicBezTo>
                  <a:cubicBezTo>
                    <a:pt x="30247" y="3876"/>
                    <a:pt x="29678" y="3954"/>
                    <a:pt x="29120" y="4109"/>
                  </a:cubicBezTo>
                  <a:cubicBezTo>
                    <a:pt x="26968" y="4680"/>
                    <a:pt x="25299" y="6393"/>
                    <a:pt x="24772" y="8545"/>
                  </a:cubicBezTo>
                  <a:cubicBezTo>
                    <a:pt x="20505" y="4593"/>
                    <a:pt x="14624" y="1"/>
                    <a:pt x="9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gf50d674c0d_0_297"/>
            <p:cNvSpPr/>
            <p:nvPr/>
          </p:nvSpPr>
          <p:spPr>
            <a:xfrm>
              <a:off x="985575" y="181438"/>
              <a:ext cx="194375" cy="190550"/>
            </a:xfrm>
            <a:custGeom>
              <a:rect b="b" l="l" r="r" t="t"/>
              <a:pathLst>
                <a:path extrusionOk="0" h="7622" w="7775">
                  <a:moveTo>
                    <a:pt x="1785" y="1"/>
                  </a:moveTo>
                  <a:cubicBezTo>
                    <a:pt x="1373" y="1"/>
                    <a:pt x="967" y="154"/>
                    <a:pt x="659" y="462"/>
                  </a:cubicBezTo>
                  <a:cubicBezTo>
                    <a:pt x="0" y="1077"/>
                    <a:pt x="0" y="2131"/>
                    <a:pt x="659" y="2746"/>
                  </a:cubicBezTo>
                  <a:lnTo>
                    <a:pt x="5491" y="7621"/>
                  </a:lnTo>
                  <a:lnTo>
                    <a:pt x="7775" y="5337"/>
                  </a:lnTo>
                  <a:lnTo>
                    <a:pt x="2943" y="462"/>
                  </a:lnTo>
                  <a:cubicBezTo>
                    <a:pt x="2614" y="154"/>
                    <a:pt x="2196" y="1"/>
                    <a:pt x="1785" y="1"/>
                  </a:cubicBezTo>
                  <a:close/>
                </a:path>
              </a:pathLst>
            </a:custGeom>
            <a:solidFill>
              <a:srgbClr val="F6D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gf50d674c0d_0_297"/>
            <p:cNvSpPr/>
            <p:nvPr/>
          </p:nvSpPr>
          <p:spPr>
            <a:xfrm>
              <a:off x="940875" y="158038"/>
              <a:ext cx="266525" cy="241400"/>
            </a:xfrm>
            <a:custGeom>
              <a:rect b="b" l="l" r="r" t="t"/>
              <a:pathLst>
                <a:path extrusionOk="0" h="9656" w="10661">
                  <a:moveTo>
                    <a:pt x="3589" y="1705"/>
                  </a:moveTo>
                  <a:cubicBezTo>
                    <a:pt x="3809" y="1705"/>
                    <a:pt x="4028" y="1793"/>
                    <a:pt x="4160" y="1925"/>
                  </a:cubicBezTo>
                  <a:lnTo>
                    <a:pt x="8508" y="6273"/>
                  </a:lnTo>
                  <a:lnTo>
                    <a:pt x="7279" y="7459"/>
                  </a:lnTo>
                  <a:lnTo>
                    <a:pt x="2974" y="3155"/>
                  </a:lnTo>
                  <a:cubicBezTo>
                    <a:pt x="2799" y="2979"/>
                    <a:pt x="2711" y="2759"/>
                    <a:pt x="2711" y="2540"/>
                  </a:cubicBezTo>
                  <a:cubicBezTo>
                    <a:pt x="2711" y="2320"/>
                    <a:pt x="2799" y="2101"/>
                    <a:pt x="2974" y="1925"/>
                  </a:cubicBezTo>
                  <a:cubicBezTo>
                    <a:pt x="3150" y="1793"/>
                    <a:pt x="3326" y="1705"/>
                    <a:pt x="3589" y="1705"/>
                  </a:cubicBezTo>
                  <a:close/>
                  <a:moveTo>
                    <a:pt x="3532" y="1"/>
                  </a:moveTo>
                  <a:cubicBezTo>
                    <a:pt x="1650" y="1"/>
                    <a:pt x="1" y="2501"/>
                    <a:pt x="1876" y="4209"/>
                  </a:cubicBezTo>
                  <a:lnTo>
                    <a:pt x="7279" y="9655"/>
                  </a:lnTo>
                  <a:lnTo>
                    <a:pt x="10661" y="6229"/>
                  </a:lnTo>
                  <a:lnTo>
                    <a:pt x="5258" y="827"/>
                  </a:lnTo>
                  <a:cubicBezTo>
                    <a:pt x="4726" y="243"/>
                    <a:pt x="4118" y="1"/>
                    <a:pt x="3532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gf50d674c0d_0_297"/>
            <p:cNvSpPr/>
            <p:nvPr/>
          </p:nvSpPr>
          <p:spPr>
            <a:xfrm>
              <a:off x="925175" y="392263"/>
              <a:ext cx="194375" cy="190550"/>
            </a:xfrm>
            <a:custGeom>
              <a:rect b="b" l="l" r="r" t="t"/>
              <a:pathLst>
                <a:path extrusionOk="0" h="7622" w="7775">
                  <a:moveTo>
                    <a:pt x="1774" y="1"/>
                  </a:moveTo>
                  <a:cubicBezTo>
                    <a:pt x="1362" y="1"/>
                    <a:pt x="945" y="154"/>
                    <a:pt x="616" y="462"/>
                  </a:cubicBezTo>
                  <a:cubicBezTo>
                    <a:pt x="1" y="1121"/>
                    <a:pt x="1" y="2131"/>
                    <a:pt x="616" y="2746"/>
                  </a:cubicBezTo>
                  <a:lnTo>
                    <a:pt x="5491" y="7621"/>
                  </a:lnTo>
                  <a:lnTo>
                    <a:pt x="7775" y="5337"/>
                  </a:lnTo>
                  <a:lnTo>
                    <a:pt x="2900" y="462"/>
                  </a:lnTo>
                  <a:cubicBezTo>
                    <a:pt x="2592" y="154"/>
                    <a:pt x="2186" y="1"/>
                    <a:pt x="1774" y="1"/>
                  </a:cubicBezTo>
                  <a:close/>
                </a:path>
              </a:pathLst>
            </a:custGeom>
            <a:solidFill>
              <a:srgbClr val="F6D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gf50d674c0d_0_297"/>
            <p:cNvSpPr/>
            <p:nvPr/>
          </p:nvSpPr>
          <p:spPr>
            <a:xfrm>
              <a:off x="883650" y="371638"/>
              <a:ext cx="263350" cy="238625"/>
            </a:xfrm>
            <a:custGeom>
              <a:rect b="b" l="l" r="r" t="t"/>
              <a:pathLst>
                <a:path extrusionOk="0" h="9545" w="10534">
                  <a:moveTo>
                    <a:pt x="3419" y="1594"/>
                  </a:moveTo>
                  <a:cubicBezTo>
                    <a:pt x="3638" y="1594"/>
                    <a:pt x="3858" y="1682"/>
                    <a:pt x="4033" y="1858"/>
                  </a:cubicBezTo>
                  <a:lnTo>
                    <a:pt x="8338" y="6162"/>
                  </a:lnTo>
                  <a:lnTo>
                    <a:pt x="7152" y="7348"/>
                  </a:lnTo>
                  <a:lnTo>
                    <a:pt x="2804" y="3044"/>
                  </a:lnTo>
                  <a:cubicBezTo>
                    <a:pt x="2277" y="2517"/>
                    <a:pt x="2672" y="1594"/>
                    <a:pt x="3419" y="1594"/>
                  </a:cubicBezTo>
                  <a:close/>
                  <a:moveTo>
                    <a:pt x="3432" y="1"/>
                  </a:moveTo>
                  <a:cubicBezTo>
                    <a:pt x="1574" y="1"/>
                    <a:pt x="1" y="2393"/>
                    <a:pt x="1750" y="4142"/>
                  </a:cubicBezTo>
                  <a:lnTo>
                    <a:pt x="7152" y="9544"/>
                  </a:lnTo>
                  <a:lnTo>
                    <a:pt x="10534" y="6162"/>
                  </a:lnTo>
                  <a:lnTo>
                    <a:pt x="5132" y="760"/>
                  </a:lnTo>
                  <a:cubicBezTo>
                    <a:pt x="4596" y="225"/>
                    <a:pt x="4001" y="1"/>
                    <a:pt x="3432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gf50d674c0d_0_297"/>
            <p:cNvSpPr/>
            <p:nvPr/>
          </p:nvSpPr>
          <p:spPr>
            <a:xfrm>
              <a:off x="964700" y="12138"/>
              <a:ext cx="419475" cy="739625"/>
            </a:xfrm>
            <a:custGeom>
              <a:rect b="b" l="l" r="r" t="t"/>
              <a:pathLst>
                <a:path extrusionOk="0" h="29585" w="16779">
                  <a:moveTo>
                    <a:pt x="7590" y="1"/>
                  </a:moveTo>
                  <a:cubicBezTo>
                    <a:pt x="7476" y="1"/>
                    <a:pt x="7363" y="69"/>
                    <a:pt x="7336" y="206"/>
                  </a:cubicBezTo>
                  <a:lnTo>
                    <a:pt x="133" y="26559"/>
                  </a:lnTo>
                  <a:cubicBezTo>
                    <a:pt x="1" y="26955"/>
                    <a:pt x="133" y="27394"/>
                    <a:pt x="396" y="27657"/>
                  </a:cubicBezTo>
                  <a:lnTo>
                    <a:pt x="1977" y="29239"/>
                  </a:lnTo>
                  <a:cubicBezTo>
                    <a:pt x="2211" y="29472"/>
                    <a:pt x="2513" y="29585"/>
                    <a:pt x="2811" y="29585"/>
                  </a:cubicBezTo>
                  <a:cubicBezTo>
                    <a:pt x="3187" y="29585"/>
                    <a:pt x="3558" y="29406"/>
                    <a:pt x="3778" y="29063"/>
                  </a:cubicBezTo>
                  <a:lnTo>
                    <a:pt x="16691" y="9342"/>
                  </a:lnTo>
                  <a:cubicBezTo>
                    <a:pt x="16779" y="9210"/>
                    <a:pt x="16779" y="9079"/>
                    <a:pt x="16691" y="8991"/>
                  </a:cubicBezTo>
                  <a:lnTo>
                    <a:pt x="7775" y="75"/>
                  </a:lnTo>
                  <a:cubicBezTo>
                    <a:pt x="7726" y="25"/>
                    <a:pt x="7658" y="1"/>
                    <a:pt x="7590" y="1"/>
                  </a:cubicBezTo>
                  <a:close/>
                </a:path>
              </a:pathLst>
            </a:custGeom>
            <a:solidFill>
              <a:srgbClr val="FFFD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gf50d674c0d_0_297"/>
            <p:cNvSpPr/>
            <p:nvPr/>
          </p:nvSpPr>
          <p:spPr>
            <a:xfrm>
              <a:off x="943850" y="-5812"/>
              <a:ext cx="461200" cy="777475"/>
            </a:xfrm>
            <a:custGeom>
              <a:rect b="b" l="l" r="r" t="t"/>
              <a:pathLst>
                <a:path extrusionOk="0" h="31099" w="18448">
                  <a:moveTo>
                    <a:pt x="8697" y="1979"/>
                  </a:moveTo>
                  <a:lnTo>
                    <a:pt x="16647" y="9972"/>
                  </a:lnTo>
                  <a:lnTo>
                    <a:pt x="3953" y="29342"/>
                  </a:lnTo>
                  <a:cubicBezTo>
                    <a:pt x="3909" y="29430"/>
                    <a:pt x="3778" y="29517"/>
                    <a:pt x="3690" y="29517"/>
                  </a:cubicBezTo>
                  <a:cubicBezTo>
                    <a:pt x="3558" y="29517"/>
                    <a:pt x="3426" y="29473"/>
                    <a:pt x="3338" y="29386"/>
                  </a:cubicBezTo>
                  <a:lnTo>
                    <a:pt x="1801" y="27848"/>
                  </a:lnTo>
                  <a:cubicBezTo>
                    <a:pt x="1669" y="27761"/>
                    <a:pt x="1669" y="27585"/>
                    <a:pt x="1669" y="27453"/>
                  </a:cubicBezTo>
                  <a:lnTo>
                    <a:pt x="8697" y="1979"/>
                  </a:lnTo>
                  <a:close/>
                  <a:moveTo>
                    <a:pt x="8409" y="1"/>
                  </a:moveTo>
                  <a:cubicBezTo>
                    <a:pt x="7977" y="1"/>
                    <a:pt x="7561" y="279"/>
                    <a:pt x="7423" y="749"/>
                  </a:cubicBezTo>
                  <a:lnTo>
                    <a:pt x="220" y="27102"/>
                  </a:lnTo>
                  <a:cubicBezTo>
                    <a:pt x="0" y="27761"/>
                    <a:pt x="220" y="28463"/>
                    <a:pt x="703" y="28990"/>
                  </a:cubicBezTo>
                  <a:lnTo>
                    <a:pt x="2240" y="30528"/>
                  </a:lnTo>
                  <a:cubicBezTo>
                    <a:pt x="2636" y="30879"/>
                    <a:pt x="3119" y="31099"/>
                    <a:pt x="3646" y="31099"/>
                  </a:cubicBezTo>
                  <a:cubicBezTo>
                    <a:pt x="3690" y="31099"/>
                    <a:pt x="3778" y="31099"/>
                    <a:pt x="3822" y="31055"/>
                  </a:cubicBezTo>
                  <a:cubicBezTo>
                    <a:pt x="4393" y="31011"/>
                    <a:pt x="4920" y="30703"/>
                    <a:pt x="5271" y="30220"/>
                  </a:cubicBezTo>
                  <a:lnTo>
                    <a:pt x="18184" y="10499"/>
                  </a:lnTo>
                  <a:cubicBezTo>
                    <a:pt x="18447" y="10060"/>
                    <a:pt x="18404" y="9533"/>
                    <a:pt x="18052" y="9226"/>
                  </a:cubicBezTo>
                  <a:lnTo>
                    <a:pt x="9136" y="310"/>
                  </a:lnTo>
                  <a:cubicBezTo>
                    <a:pt x="8924" y="98"/>
                    <a:pt x="8664" y="1"/>
                    <a:pt x="8409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gf50d674c0d_0_297"/>
            <p:cNvSpPr/>
            <p:nvPr/>
          </p:nvSpPr>
          <p:spPr>
            <a:xfrm>
              <a:off x="1436875" y="-268762"/>
              <a:ext cx="193275" cy="190550"/>
            </a:xfrm>
            <a:custGeom>
              <a:rect b="b" l="l" r="r" t="t"/>
              <a:pathLst>
                <a:path extrusionOk="0" h="7622" w="7731">
                  <a:moveTo>
                    <a:pt x="1741" y="1"/>
                  </a:moveTo>
                  <a:cubicBezTo>
                    <a:pt x="1329" y="1"/>
                    <a:pt x="922" y="155"/>
                    <a:pt x="615" y="462"/>
                  </a:cubicBezTo>
                  <a:cubicBezTo>
                    <a:pt x="0" y="1121"/>
                    <a:pt x="0" y="2131"/>
                    <a:pt x="615" y="2746"/>
                  </a:cubicBezTo>
                  <a:lnTo>
                    <a:pt x="5446" y="7621"/>
                  </a:lnTo>
                  <a:lnTo>
                    <a:pt x="7730" y="5337"/>
                  </a:lnTo>
                  <a:lnTo>
                    <a:pt x="2899" y="462"/>
                  </a:lnTo>
                  <a:cubicBezTo>
                    <a:pt x="2570" y="155"/>
                    <a:pt x="2152" y="1"/>
                    <a:pt x="1741" y="1"/>
                  </a:cubicBezTo>
                  <a:close/>
                </a:path>
              </a:pathLst>
            </a:custGeom>
            <a:solidFill>
              <a:srgbClr val="F6D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gf50d674c0d_0_297"/>
            <p:cNvSpPr/>
            <p:nvPr/>
          </p:nvSpPr>
          <p:spPr>
            <a:xfrm>
              <a:off x="1395075" y="-289387"/>
              <a:ext cx="262525" cy="238625"/>
            </a:xfrm>
            <a:custGeom>
              <a:rect b="b" l="l" r="r" t="t"/>
              <a:pathLst>
                <a:path extrusionOk="0" h="9545" w="10501">
                  <a:moveTo>
                    <a:pt x="3385" y="1594"/>
                  </a:moveTo>
                  <a:cubicBezTo>
                    <a:pt x="3649" y="1594"/>
                    <a:pt x="3868" y="1682"/>
                    <a:pt x="4044" y="1858"/>
                  </a:cubicBezTo>
                  <a:lnTo>
                    <a:pt x="8304" y="6162"/>
                  </a:lnTo>
                  <a:lnTo>
                    <a:pt x="7118" y="7348"/>
                  </a:lnTo>
                  <a:lnTo>
                    <a:pt x="2814" y="3044"/>
                  </a:lnTo>
                  <a:cubicBezTo>
                    <a:pt x="2463" y="2693"/>
                    <a:pt x="2463" y="2165"/>
                    <a:pt x="2814" y="1858"/>
                  </a:cubicBezTo>
                  <a:cubicBezTo>
                    <a:pt x="2946" y="1682"/>
                    <a:pt x="3165" y="1594"/>
                    <a:pt x="3385" y="1594"/>
                  </a:cubicBezTo>
                  <a:close/>
                  <a:moveTo>
                    <a:pt x="3442" y="1"/>
                  </a:moveTo>
                  <a:cubicBezTo>
                    <a:pt x="1582" y="1"/>
                    <a:pt x="1" y="2393"/>
                    <a:pt x="1716" y="4142"/>
                  </a:cubicBezTo>
                  <a:lnTo>
                    <a:pt x="7118" y="9544"/>
                  </a:lnTo>
                  <a:lnTo>
                    <a:pt x="10500" y="6206"/>
                  </a:lnTo>
                  <a:lnTo>
                    <a:pt x="5142" y="760"/>
                  </a:lnTo>
                  <a:cubicBezTo>
                    <a:pt x="4607" y="225"/>
                    <a:pt x="4011" y="1"/>
                    <a:pt x="3442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gf50d674c0d_0_297"/>
            <p:cNvSpPr/>
            <p:nvPr/>
          </p:nvSpPr>
          <p:spPr>
            <a:xfrm>
              <a:off x="1646600" y="-329962"/>
              <a:ext cx="194375" cy="191350"/>
            </a:xfrm>
            <a:custGeom>
              <a:rect b="b" l="l" r="r" t="t"/>
              <a:pathLst>
                <a:path extrusionOk="0" h="7654" w="7775">
                  <a:moveTo>
                    <a:pt x="1779" y="0"/>
                  </a:moveTo>
                  <a:cubicBezTo>
                    <a:pt x="1362" y="0"/>
                    <a:pt x="944" y="165"/>
                    <a:pt x="615" y="494"/>
                  </a:cubicBezTo>
                  <a:cubicBezTo>
                    <a:pt x="0" y="1109"/>
                    <a:pt x="0" y="2119"/>
                    <a:pt x="615" y="2778"/>
                  </a:cubicBezTo>
                  <a:lnTo>
                    <a:pt x="5490" y="7654"/>
                  </a:lnTo>
                  <a:lnTo>
                    <a:pt x="7774" y="5326"/>
                  </a:lnTo>
                  <a:lnTo>
                    <a:pt x="2943" y="494"/>
                  </a:lnTo>
                  <a:cubicBezTo>
                    <a:pt x="2613" y="165"/>
                    <a:pt x="2196" y="0"/>
                    <a:pt x="1779" y="0"/>
                  </a:cubicBezTo>
                  <a:close/>
                </a:path>
              </a:pathLst>
            </a:custGeom>
            <a:solidFill>
              <a:srgbClr val="F6D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gf50d674c0d_0_297"/>
            <p:cNvSpPr/>
            <p:nvPr/>
          </p:nvSpPr>
          <p:spPr>
            <a:xfrm>
              <a:off x="1608850" y="-348487"/>
              <a:ext cx="259575" cy="236225"/>
            </a:xfrm>
            <a:custGeom>
              <a:rect b="b" l="l" r="r" t="t"/>
              <a:pathLst>
                <a:path extrusionOk="0" h="9449" w="10383">
                  <a:moveTo>
                    <a:pt x="3311" y="1499"/>
                  </a:moveTo>
                  <a:cubicBezTo>
                    <a:pt x="3531" y="1499"/>
                    <a:pt x="3750" y="1631"/>
                    <a:pt x="3882" y="1762"/>
                  </a:cubicBezTo>
                  <a:lnTo>
                    <a:pt x="8186" y="6067"/>
                  </a:lnTo>
                  <a:lnTo>
                    <a:pt x="7000" y="7297"/>
                  </a:lnTo>
                  <a:lnTo>
                    <a:pt x="2696" y="2992"/>
                  </a:lnTo>
                  <a:cubicBezTo>
                    <a:pt x="2125" y="2421"/>
                    <a:pt x="2520" y="1499"/>
                    <a:pt x="3267" y="1499"/>
                  </a:cubicBezTo>
                  <a:close/>
                  <a:moveTo>
                    <a:pt x="3385" y="0"/>
                  </a:moveTo>
                  <a:cubicBezTo>
                    <a:pt x="1560" y="0"/>
                    <a:pt x="0" y="2313"/>
                    <a:pt x="1598" y="4046"/>
                  </a:cubicBezTo>
                  <a:lnTo>
                    <a:pt x="7000" y="9449"/>
                  </a:lnTo>
                  <a:lnTo>
                    <a:pt x="10382" y="6067"/>
                  </a:lnTo>
                  <a:lnTo>
                    <a:pt x="4980" y="664"/>
                  </a:lnTo>
                  <a:cubicBezTo>
                    <a:pt x="4474" y="198"/>
                    <a:pt x="3918" y="0"/>
                    <a:pt x="3385" y="0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gf50d674c0d_0_297"/>
            <p:cNvSpPr/>
            <p:nvPr/>
          </p:nvSpPr>
          <p:spPr>
            <a:xfrm>
              <a:off x="1268875" y="-292062"/>
              <a:ext cx="745575" cy="417075"/>
            </a:xfrm>
            <a:custGeom>
              <a:rect b="b" l="l" r="r" t="t"/>
              <a:pathLst>
                <a:path extrusionOk="0" h="16683" w="29823">
                  <a:moveTo>
                    <a:pt x="26910" y="0"/>
                  </a:moveTo>
                  <a:cubicBezTo>
                    <a:pt x="26811" y="0"/>
                    <a:pt x="26713" y="11"/>
                    <a:pt x="26617" y="32"/>
                  </a:cubicBezTo>
                  <a:lnTo>
                    <a:pt x="264" y="7280"/>
                  </a:lnTo>
                  <a:cubicBezTo>
                    <a:pt x="44" y="7323"/>
                    <a:pt x="0" y="7543"/>
                    <a:pt x="132" y="7675"/>
                  </a:cubicBezTo>
                  <a:lnTo>
                    <a:pt x="9092" y="16591"/>
                  </a:lnTo>
                  <a:cubicBezTo>
                    <a:pt x="9119" y="16645"/>
                    <a:pt x="9197" y="16683"/>
                    <a:pt x="9272" y="16683"/>
                  </a:cubicBezTo>
                  <a:cubicBezTo>
                    <a:pt x="9319" y="16683"/>
                    <a:pt x="9366" y="16668"/>
                    <a:pt x="9399" y="16635"/>
                  </a:cubicBezTo>
                  <a:lnTo>
                    <a:pt x="29120" y="3722"/>
                  </a:lnTo>
                  <a:cubicBezTo>
                    <a:pt x="29735" y="3283"/>
                    <a:pt x="29823" y="2404"/>
                    <a:pt x="29296" y="1877"/>
                  </a:cubicBezTo>
                  <a:lnTo>
                    <a:pt x="27759" y="340"/>
                  </a:lnTo>
                  <a:cubicBezTo>
                    <a:pt x="27526" y="107"/>
                    <a:pt x="27217" y="0"/>
                    <a:pt x="26910" y="0"/>
                  </a:cubicBezTo>
                  <a:close/>
                </a:path>
              </a:pathLst>
            </a:custGeom>
            <a:solidFill>
              <a:srgbClr val="FFFD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gf50d674c0d_0_297"/>
            <p:cNvSpPr/>
            <p:nvPr/>
          </p:nvSpPr>
          <p:spPr>
            <a:xfrm>
              <a:off x="1250200" y="-311587"/>
              <a:ext cx="787325" cy="455175"/>
            </a:xfrm>
            <a:custGeom>
              <a:rect b="b" l="l" r="r" t="t"/>
              <a:pathLst>
                <a:path extrusionOk="0" h="18207" w="31493">
                  <a:moveTo>
                    <a:pt x="27652" y="1543"/>
                  </a:moveTo>
                  <a:cubicBezTo>
                    <a:pt x="27759" y="1543"/>
                    <a:pt x="27870" y="1584"/>
                    <a:pt x="27935" y="1648"/>
                  </a:cubicBezTo>
                  <a:lnTo>
                    <a:pt x="29516" y="3185"/>
                  </a:lnTo>
                  <a:cubicBezTo>
                    <a:pt x="29691" y="3361"/>
                    <a:pt x="29648" y="3668"/>
                    <a:pt x="29428" y="3800"/>
                  </a:cubicBezTo>
                  <a:lnTo>
                    <a:pt x="10059" y="16537"/>
                  </a:lnTo>
                  <a:lnTo>
                    <a:pt x="2065" y="8544"/>
                  </a:lnTo>
                  <a:lnTo>
                    <a:pt x="27539" y="1560"/>
                  </a:lnTo>
                  <a:cubicBezTo>
                    <a:pt x="27575" y="1548"/>
                    <a:pt x="27613" y="1543"/>
                    <a:pt x="27652" y="1543"/>
                  </a:cubicBezTo>
                  <a:close/>
                  <a:moveTo>
                    <a:pt x="27687" y="1"/>
                  </a:moveTo>
                  <a:cubicBezTo>
                    <a:pt x="27520" y="1"/>
                    <a:pt x="27353" y="23"/>
                    <a:pt x="27188" y="67"/>
                  </a:cubicBezTo>
                  <a:lnTo>
                    <a:pt x="835" y="7314"/>
                  </a:lnTo>
                  <a:cubicBezTo>
                    <a:pt x="484" y="7402"/>
                    <a:pt x="176" y="7665"/>
                    <a:pt x="88" y="8017"/>
                  </a:cubicBezTo>
                  <a:cubicBezTo>
                    <a:pt x="0" y="8368"/>
                    <a:pt x="88" y="8763"/>
                    <a:pt x="352" y="9027"/>
                  </a:cubicBezTo>
                  <a:lnTo>
                    <a:pt x="9268" y="17943"/>
                  </a:lnTo>
                  <a:cubicBezTo>
                    <a:pt x="9488" y="18119"/>
                    <a:pt x="9751" y="18206"/>
                    <a:pt x="10015" y="18206"/>
                  </a:cubicBezTo>
                  <a:cubicBezTo>
                    <a:pt x="10190" y="18206"/>
                    <a:pt x="10410" y="18162"/>
                    <a:pt x="10542" y="18075"/>
                  </a:cubicBezTo>
                  <a:lnTo>
                    <a:pt x="30306" y="5118"/>
                  </a:lnTo>
                  <a:cubicBezTo>
                    <a:pt x="31317" y="4459"/>
                    <a:pt x="31492" y="3010"/>
                    <a:pt x="30614" y="2131"/>
                  </a:cubicBezTo>
                  <a:lnTo>
                    <a:pt x="29077" y="594"/>
                  </a:lnTo>
                  <a:cubicBezTo>
                    <a:pt x="28681" y="199"/>
                    <a:pt x="28187" y="1"/>
                    <a:pt x="27687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gf50d674c0d_0_297"/>
            <p:cNvSpPr/>
            <p:nvPr/>
          </p:nvSpPr>
          <p:spPr>
            <a:xfrm>
              <a:off x="842875" y="-370812"/>
              <a:ext cx="1064250" cy="1045800"/>
            </a:xfrm>
            <a:custGeom>
              <a:rect b="b" l="l" r="r" t="t"/>
              <a:pathLst>
                <a:path extrusionOk="0" h="41832" w="42570">
                  <a:moveTo>
                    <a:pt x="3361" y="1"/>
                  </a:moveTo>
                  <a:cubicBezTo>
                    <a:pt x="1497" y="1"/>
                    <a:pt x="1" y="1905"/>
                    <a:pt x="745" y="3841"/>
                  </a:cubicBezTo>
                  <a:cubicBezTo>
                    <a:pt x="2590" y="8585"/>
                    <a:pt x="4523" y="12011"/>
                    <a:pt x="8959" y="16491"/>
                  </a:cubicBezTo>
                  <a:lnTo>
                    <a:pt x="13922" y="21410"/>
                  </a:lnTo>
                  <a:lnTo>
                    <a:pt x="34960" y="38979"/>
                  </a:lnTo>
                  <a:cubicBezTo>
                    <a:pt x="36541" y="40296"/>
                    <a:pt x="38386" y="41262"/>
                    <a:pt x="40406" y="41790"/>
                  </a:cubicBezTo>
                  <a:cubicBezTo>
                    <a:pt x="40530" y="41818"/>
                    <a:pt x="40653" y="41832"/>
                    <a:pt x="40773" y="41832"/>
                  </a:cubicBezTo>
                  <a:cubicBezTo>
                    <a:pt x="41761" y="41832"/>
                    <a:pt x="42569" y="40914"/>
                    <a:pt x="42295" y="39857"/>
                  </a:cubicBezTo>
                  <a:cubicBezTo>
                    <a:pt x="41768" y="37881"/>
                    <a:pt x="40846" y="35992"/>
                    <a:pt x="39528" y="34411"/>
                  </a:cubicBezTo>
                  <a:lnTo>
                    <a:pt x="21959" y="13372"/>
                  </a:lnTo>
                  <a:lnTo>
                    <a:pt x="16996" y="8409"/>
                  </a:lnTo>
                  <a:cubicBezTo>
                    <a:pt x="12560" y="3973"/>
                    <a:pt x="9134" y="2040"/>
                    <a:pt x="4391" y="196"/>
                  </a:cubicBezTo>
                  <a:cubicBezTo>
                    <a:pt x="4043" y="62"/>
                    <a:pt x="3696" y="1"/>
                    <a:pt x="33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gf50d674c0d_0_297"/>
            <p:cNvSpPr/>
            <p:nvPr/>
          </p:nvSpPr>
          <p:spPr>
            <a:xfrm>
              <a:off x="819625" y="-389937"/>
              <a:ext cx="1109175" cy="1084750"/>
            </a:xfrm>
            <a:custGeom>
              <a:rect b="b" l="l" r="r" t="t"/>
              <a:pathLst>
                <a:path extrusionOk="0" h="43390" w="44367">
                  <a:moveTo>
                    <a:pt x="4297" y="1531"/>
                  </a:moveTo>
                  <a:cubicBezTo>
                    <a:pt x="4531" y="1531"/>
                    <a:pt x="4773" y="1573"/>
                    <a:pt x="5013" y="1664"/>
                  </a:cubicBezTo>
                  <a:cubicBezTo>
                    <a:pt x="9713" y="3333"/>
                    <a:pt x="13929" y="6100"/>
                    <a:pt x="17399" y="9701"/>
                  </a:cubicBezTo>
                  <a:lnTo>
                    <a:pt x="22318" y="14664"/>
                  </a:lnTo>
                  <a:lnTo>
                    <a:pt x="39887" y="35659"/>
                  </a:lnTo>
                  <a:cubicBezTo>
                    <a:pt x="41117" y="37196"/>
                    <a:pt x="41995" y="38953"/>
                    <a:pt x="42522" y="40842"/>
                  </a:cubicBezTo>
                  <a:cubicBezTo>
                    <a:pt x="42566" y="41105"/>
                    <a:pt x="42478" y="41413"/>
                    <a:pt x="42303" y="41588"/>
                  </a:cubicBezTo>
                  <a:cubicBezTo>
                    <a:pt x="42140" y="41751"/>
                    <a:pt x="41953" y="41842"/>
                    <a:pt x="41742" y="41842"/>
                  </a:cubicBezTo>
                  <a:cubicBezTo>
                    <a:pt x="41668" y="41842"/>
                    <a:pt x="41592" y="41831"/>
                    <a:pt x="41512" y="41808"/>
                  </a:cubicBezTo>
                  <a:cubicBezTo>
                    <a:pt x="39623" y="41325"/>
                    <a:pt x="37867" y="40446"/>
                    <a:pt x="36373" y="39173"/>
                  </a:cubicBezTo>
                  <a:lnTo>
                    <a:pt x="15335" y="21604"/>
                  </a:lnTo>
                  <a:lnTo>
                    <a:pt x="10416" y="16685"/>
                  </a:lnTo>
                  <a:cubicBezTo>
                    <a:pt x="6814" y="13259"/>
                    <a:pt x="4047" y="8998"/>
                    <a:pt x="2378" y="4343"/>
                  </a:cubicBezTo>
                  <a:cubicBezTo>
                    <a:pt x="1817" y="2921"/>
                    <a:pt x="2945" y="1531"/>
                    <a:pt x="4297" y="1531"/>
                  </a:cubicBezTo>
                  <a:close/>
                  <a:moveTo>
                    <a:pt x="4257" y="0"/>
                  </a:moveTo>
                  <a:cubicBezTo>
                    <a:pt x="1897" y="0"/>
                    <a:pt x="0" y="2419"/>
                    <a:pt x="929" y="4870"/>
                  </a:cubicBezTo>
                  <a:cubicBezTo>
                    <a:pt x="2773" y="9525"/>
                    <a:pt x="4706" y="13127"/>
                    <a:pt x="9362" y="17783"/>
                  </a:cubicBezTo>
                  <a:lnTo>
                    <a:pt x="14281" y="22702"/>
                  </a:lnTo>
                  <a:lnTo>
                    <a:pt x="35363" y="40358"/>
                  </a:lnTo>
                  <a:cubicBezTo>
                    <a:pt x="37076" y="41764"/>
                    <a:pt x="39009" y="42730"/>
                    <a:pt x="41161" y="43301"/>
                  </a:cubicBezTo>
                  <a:cubicBezTo>
                    <a:pt x="41336" y="43345"/>
                    <a:pt x="41512" y="43345"/>
                    <a:pt x="41732" y="43389"/>
                  </a:cubicBezTo>
                  <a:lnTo>
                    <a:pt x="41732" y="43345"/>
                  </a:lnTo>
                  <a:cubicBezTo>
                    <a:pt x="43225" y="43345"/>
                    <a:pt x="44367" y="41940"/>
                    <a:pt x="43972" y="40446"/>
                  </a:cubicBezTo>
                  <a:cubicBezTo>
                    <a:pt x="43445" y="38338"/>
                    <a:pt x="42434" y="36362"/>
                    <a:pt x="41029" y="34693"/>
                  </a:cubicBezTo>
                  <a:lnTo>
                    <a:pt x="23460" y="13610"/>
                  </a:lnTo>
                  <a:lnTo>
                    <a:pt x="18497" y="8647"/>
                  </a:lnTo>
                  <a:cubicBezTo>
                    <a:pt x="13842" y="3991"/>
                    <a:pt x="10240" y="2015"/>
                    <a:pt x="5584" y="258"/>
                  </a:cubicBezTo>
                  <a:cubicBezTo>
                    <a:pt x="5136" y="81"/>
                    <a:pt x="4688" y="0"/>
                    <a:pt x="4257" y="0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gf50d674c0d_0_297"/>
            <p:cNvSpPr/>
            <p:nvPr/>
          </p:nvSpPr>
          <p:spPr>
            <a:xfrm>
              <a:off x="1609250" y="385463"/>
              <a:ext cx="403025" cy="396025"/>
            </a:xfrm>
            <a:custGeom>
              <a:rect b="b" l="l" r="r" t="t"/>
              <a:pathLst>
                <a:path extrusionOk="0" h="15841" w="16121">
                  <a:moveTo>
                    <a:pt x="11937" y="1"/>
                  </a:moveTo>
                  <a:cubicBezTo>
                    <a:pt x="11663" y="1"/>
                    <a:pt x="11387" y="39"/>
                    <a:pt x="11113" y="119"/>
                  </a:cubicBezTo>
                  <a:lnTo>
                    <a:pt x="3427" y="2315"/>
                  </a:lnTo>
                  <a:cubicBezTo>
                    <a:pt x="2987" y="2447"/>
                    <a:pt x="2592" y="2798"/>
                    <a:pt x="2460" y="3281"/>
                  </a:cubicBezTo>
                  <a:lnTo>
                    <a:pt x="264" y="10968"/>
                  </a:lnTo>
                  <a:cubicBezTo>
                    <a:pt x="1" y="11978"/>
                    <a:pt x="264" y="13120"/>
                    <a:pt x="1055" y="13866"/>
                  </a:cubicBezTo>
                  <a:lnTo>
                    <a:pt x="2812" y="15667"/>
                  </a:lnTo>
                  <a:cubicBezTo>
                    <a:pt x="2928" y="15784"/>
                    <a:pt x="3088" y="15840"/>
                    <a:pt x="3249" y="15840"/>
                  </a:cubicBezTo>
                  <a:cubicBezTo>
                    <a:pt x="3451" y="15840"/>
                    <a:pt x="3656" y="15751"/>
                    <a:pt x="3778" y="15579"/>
                  </a:cubicBezTo>
                  <a:lnTo>
                    <a:pt x="8609" y="8859"/>
                  </a:lnTo>
                  <a:cubicBezTo>
                    <a:pt x="8741" y="8684"/>
                    <a:pt x="8829" y="8596"/>
                    <a:pt x="8961" y="8508"/>
                  </a:cubicBezTo>
                  <a:lnTo>
                    <a:pt x="15725" y="3633"/>
                  </a:lnTo>
                  <a:cubicBezTo>
                    <a:pt x="16076" y="3413"/>
                    <a:pt x="16120" y="2930"/>
                    <a:pt x="15813" y="2666"/>
                  </a:cubicBezTo>
                  <a:lnTo>
                    <a:pt x="14056" y="866"/>
                  </a:lnTo>
                  <a:cubicBezTo>
                    <a:pt x="13470" y="313"/>
                    <a:pt x="12717" y="1"/>
                    <a:pt x="1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gf50d674c0d_0_297"/>
            <p:cNvSpPr/>
            <p:nvPr/>
          </p:nvSpPr>
          <p:spPr>
            <a:xfrm>
              <a:off x="1588400" y="365938"/>
              <a:ext cx="445825" cy="435375"/>
            </a:xfrm>
            <a:custGeom>
              <a:rect b="b" l="l" r="r" t="t"/>
              <a:pathLst>
                <a:path extrusionOk="0" h="17415" w="17833">
                  <a:moveTo>
                    <a:pt x="12781" y="1603"/>
                  </a:moveTo>
                  <a:cubicBezTo>
                    <a:pt x="13352" y="1603"/>
                    <a:pt x="13880" y="1866"/>
                    <a:pt x="14275" y="2262"/>
                  </a:cubicBezTo>
                  <a:lnTo>
                    <a:pt x="15900" y="3931"/>
                  </a:lnTo>
                  <a:lnTo>
                    <a:pt x="9312" y="8674"/>
                  </a:lnTo>
                  <a:cubicBezTo>
                    <a:pt x="9136" y="8806"/>
                    <a:pt x="8960" y="8982"/>
                    <a:pt x="8785" y="9201"/>
                  </a:cubicBezTo>
                  <a:lnTo>
                    <a:pt x="4041" y="15789"/>
                  </a:lnTo>
                  <a:lnTo>
                    <a:pt x="2372" y="14164"/>
                  </a:lnTo>
                  <a:cubicBezTo>
                    <a:pt x="1845" y="13593"/>
                    <a:pt x="1625" y="12759"/>
                    <a:pt x="1845" y="12012"/>
                  </a:cubicBezTo>
                  <a:lnTo>
                    <a:pt x="4041" y="4326"/>
                  </a:lnTo>
                  <a:cubicBezTo>
                    <a:pt x="4085" y="4106"/>
                    <a:pt x="4261" y="3931"/>
                    <a:pt x="4480" y="3843"/>
                  </a:cubicBezTo>
                  <a:lnTo>
                    <a:pt x="12167" y="1647"/>
                  </a:lnTo>
                  <a:cubicBezTo>
                    <a:pt x="12342" y="1603"/>
                    <a:pt x="12562" y="1603"/>
                    <a:pt x="12781" y="1603"/>
                  </a:cubicBezTo>
                  <a:close/>
                  <a:moveTo>
                    <a:pt x="12787" y="1"/>
                  </a:moveTo>
                  <a:cubicBezTo>
                    <a:pt x="12446" y="1"/>
                    <a:pt x="12104" y="50"/>
                    <a:pt x="11771" y="153"/>
                  </a:cubicBezTo>
                  <a:lnTo>
                    <a:pt x="4085" y="2349"/>
                  </a:lnTo>
                  <a:cubicBezTo>
                    <a:pt x="3338" y="2569"/>
                    <a:pt x="2767" y="3140"/>
                    <a:pt x="2548" y="3843"/>
                  </a:cubicBezTo>
                  <a:lnTo>
                    <a:pt x="352" y="11529"/>
                  </a:lnTo>
                  <a:cubicBezTo>
                    <a:pt x="0" y="12847"/>
                    <a:pt x="352" y="14252"/>
                    <a:pt x="1318" y="15174"/>
                  </a:cubicBezTo>
                  <a:lnTo>
                    <a:pt x="3119" y="16975"/>
                  </a:lnTo>
                  <a:cubicBezTo>
                    <a:pt x="3382" y="17239"/>
                    <a:pt x="3734" y="17371"/>
                    <a:pt x="4085" y="17414"/>
                  </a:cubicBezTo>
                  <a:lnTo>
                    <a:pt x="4261" y="17327"/>
                  </a:lnTo>
                  <a:cubicBezTo>
                    <a:pt x="4656" y="17283"/>
                    <a:pt x="5007" y="17107"/>
                    <a:pt x="5271" y="16800"/>
                  </a:cubicBezTo>
                  <a:lnTo>
                    <a:pt x="10102" y="10036"/>
                  </a:lnTo>
                  <a:cubicBezTo>
                    <a:pt x="10146" y="9948"/>
                    <a:pt x="10234" y="9904"/>
                    <a:pt x="10278" y="9860"/>
                  </a:cubicBezTo>
                  <a:lnTo>
                    <a:pt x="17042" y="4985"/>
                  </a:lnTo>
                  <a:cubicBezTo>
                    <a:pt x="17745" y="4502"/>
                    <a:pt x="17832" y="3491"/>
                    <a:pt x="17218" y="2876"/>
                  </a:cubicBezTo>
                  <a:lnTo>
                    <a:pt x="15417" y="1076"/>
                  </a:lnTo>
                  <a:cubicBezTo>
                    <a:pt x="14703" y="394"/>
                    <a:pt x="13750" y="1"/>
                    <a:pt x="12787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gf50d674c0d_0_297"/>
            <p:cNvSpPr/>
            <p:nvPr/>
          </p:nvSpPr>
          <p:spPr>
            <a:xfrm>
              <a:off x="1229325" y="-83487"/>
              <a:ext cx="260275" cy="278425"/>
            </a:xfrm>
            <a:custGeom>
              <a:rect b="b" l="l" r="r" t="t"/>
              <a:pathLst>
                <a:path extrusionOk="0" h="11137" w="10411">
                  <a:moveTo>
                    <a:pt x="859" y="0"/>
                  </a:moveTo>
                  <a:cubicBezTo>
                    <a:pt x="676" y="0"/>
                    <a:pt x="495" y="67"/>
                    <a:pt x="352" y="210"/>
                  </a:cubicBezTo>
                  <a:cubicBezTo>
                    <a:pt x="1" y="474"/>
                    <a:pt x="1" y="957"/>
                    <a:pt x="265" y="1308"/>
                  </a:cubicBezTo>
                  <a:lnTo>
                    <a:pt x="8961" y="10883"/>
                  </a:lnTo>
                  <a:cubicBezTo>
                    <a:pt x="9102" y="11048"/>
                    <a:pt x="9319" y="11137"/>
                    <a:pt x="9537" y="11137"/>
                  </a:cubicBezTo>
                  <a:cubicBezTo>
                    <a:pt x="9726" y="11137"/>
                    <a:pt x="9916" y="11070"/>
                    <a:pt x="10059" y="10927"/>
                  </a:cubicBezTo>
                  <a:cubicBezTo>
                    <a:pt x="10366" y="10664"/>
                    <a:pt x="10410" y="10180"/>
                    <a:pt x="10103" y="9829"/>
                  </a:cubicBezTo>
                  <a:lnTo>
                    <a:pt x="1450" y="254"/>
                  </a:lnTo>
                  <a:cubicBezTo>
                    <a:pt x="1286" y="90"/>
                    <a:pt x="1071" y="0"/>
                    <a:pt x="859" y="0"/>
                  </a:cubicBezTo>
                  <a:close/>
                </a:path>
              </a:pathLst>
            </a:custGeom>
            <a:solidFill>
              <a:srgbClr val="FDF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gf50d674c0d_0_297"/>
            <p:cNvSpPr/>
            <p:nvPr/>
          </p:nvSpPr>
          <p:spPr>
            <a:xfrm>
              <a:off x="1116250" y="-208662"/>
              <a:ext cx="102125" cy="104400"/>
            </a:xfrm>
            <a:custGeom>
              <a:rect b="b" l="l" r="r" t="t"/>
              <a:pathLst>
                <a:path extrusionOk="0" h="4176" w="4085">
                  <a:moveTo>
                    <a:pt x="858" y="0"/>
                  </a:moveTo>
                  <a:cubicBezTo>
                    <a:pt x="675" y="0"/>
                    <a:pt x="494" y="67"/>
                    <a:pt x="351" y="210"/>
                  </a:cubicBezTo>
                  <a:cubicBezTo>
                    <a:pt x="44" y="474"/>
                    <a:pt x="0" y="1001"/>
                    <a:pt x="308" y="1308"/>
                  </a:cubicBezTo>
                  <a:lnTo>
                    <a:pt x="2635" y="3900"/>
                  </a:lnTo>
                  <a:cubicBezTo>
                    <a:pt x="2800" y="4088"/>
                    <a:pt x="3015" y="4175"/>
                    <a:pt x="3227" y="4175"/>
                  </a:cubicBezTo>
                  <a:cubicBezTo>
                    <a:pt x="3410" y="4175"/>
                    <a:pt x="3591" y="4110"/>
                    <a:pt x="3733" y="3987"/>
                  </a:cubicBezTo>
                  <a:cubicBezTo>
                    <a:pt x="4085" y="3680"/>
                    <a:pt x="4085" y="3197"/>
                    <a:pt x="3821" y="2889"/>
                  </a:cubicBezTo>
                  <a:lnTo>
                    <a:pt x="1449" y="254"/>
                  </a:lnTo>
                  <a:cubicBezTo>
                    <a:pt x="1285" y="89"/>
                    <a:pt x="1070" y="0"/>
                    <a:pt x="858" y="0"/>
                  </a:cubicBezTo>
                  <a:close/>
                </a:path>
              </a:pathLst>
            </a:custGeom>
            <a:solidFill>
              <a:srgbClr val="FDF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" name="Google Shape;207;gf50d674c0d_0_297"/>
          <p:cNvGrpSpPr/>
          <p:nvPr/>
        </p:nvGrpSpPr>
        <p:grpSpPr>
          <a:xfrm>
            <a:off x="161905" y="3755115"/>
            <a:ext cx="1209552" cy="1118944"/>
            <a:chOff x="1487200" y="4421025"/>
            <a:chExt cx="483125" cy="439750"/>
          </a:xfrm>
        </p:grpSpPr>
        <p:sp>
          <p:nvSpPr>
            <p:cNvPr id="208" name="Google Shape;208;gf50d674c0d_0_297"/>
            <p:cNvSpPr/>
            <p:nvPr/>
          </p:nvSpPr>
          <p:spPr>
            <a:xfrm>
              <a:off x="1487200" y="4421025"/>
              <a:ext cx="483125" cy="439750"/>
            </a:xfrm>
            <a:custGeom>
              <a:rect b="b" l="l" r="r" t="t"/>
              <a:pathLst>
                <a:path extrusionOk="0" h="17590" w="19325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gf50d674c0d_0_297"/>
            <p:cNvSpPr/>
            <p:nvPr/>
          </p:nvSpPr>
          <p:spPr>
            <a:xfrm>
              <a:off x="1544950" y="4622200"/>
              <a:ext cx="103950" cy="100025"/>
            </a:xfrm>
            <a:custGeom>
              <a:rect b="b" l="l" r="r" t="t"/>
              <a:pathLst>
                <a:path extrusionOk="0" h="4001" w="4158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gf50d674c0d_0_297"/>
            <p:cNvSpPr/>
            <p:nvPr/>
          </p:nvSpPr>
          <p:spPr>
            <a:xfrm>
              <a:off x="1804675" y="4622200"/>
              <a:ext cx="103975" cy="100025"/>
            </a:xfrm>
            <a:custGeom>
              <a:rect b="b" l="l" r="r" t="t"/>
              <a:pathLst>
                <a:path extrusionOk="0" h="4001" w="4159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gf50d674c0d_0_297"/>
            <p:cNvSpPr/>
            <p:nvPr/>
          </p:nvSpPr>
          <p:spPr>
            <a:xfrm>
              <a:off x="1667450" y="4661825"/>
              <a:ext cx="119825" cy="28350"/>
            </a:xfrm>
            <a:custGeom>
              <a:rect b="b" l="l" r="r" t="t"/>
              <a:pathLst>
                <a:path extrusionOk="0" h="1134" w="4793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gf50d674c0d_0_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7425" y="441750"/>
            <a:ext cx="7774598" cy="4580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7" name="Google Shape;217;gf50d674c0d_0_328"/>
          <p:cNvGrpSpPr/>
          <p:nvPr/>
        </p:nvGrpSpPr>
        <p:grpSpPr>
          <a:xfrm>
            <a:off x="147257" y="191369"/>
            <a:ext cx="1060209" cy="1295745"/>
            <a:chOff x="238125" y="1617275"/>
            <a:chExt cx="1090750" cy="1327200"/>
          </a:xfrm>
        </p:grpSpPr>
        <p:sp>
          <p:nvSpPr>
            <p:cNvPr id="218" name="Google Shape;218;gf50d674c0d_0_328"/>
            <p:cNvSpPr/>
            <p:nvPr/>
          </p:nvSpPr>
          <p:spPr>
            <a:xfrm>
              <a:off x="413250" y="1792400"/>
              <a:ext cx="740375" cy="740375"/>
            </a:xfrm>
            <a:custGeom>
              <a:rect b="b" l="l" r="r" t="t"/>
              <a:pathLst>
                <a:path extrusionOk="0" h="29615" w="29615">
                  <a:moveTo>
                    <a:pt x="14810" y="1"/>
                  </a:moveTo>
                  <a:cubicBezTo>
                    <a:pt x="6631" y="1"/>
                    <a:pt x="1" y="6631"/>
                    <a:pt x="1" y="14809"/>
                  </a:cubicBezTo>
                  <a:cubicBezTo>
                    <a:pt x="1" y="22988"/>
                    <a:pt x="6631" y="29615"/>
                    <a:pt x="14810" y="29615"/>
                  </a:cubicBezTo>
                  <a:cubicBezTo>
                    <a:pt x="22988" y="29615"/>
                    <a:pt x="29615" y="22988"/>
                    <a:pt x="29615" y="14809"/>
                  </a:cubicBezTo>
                  <a:cubicBezTo>
                    <a:pt x="29615" y="6631"/>
                    <a:pt x="22988" y="1"/>
                    <a:pt x="148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gf50d674c0d_0_328"/>
            <p:cNvSpPr/>
            <p:nvPr/>
          </p:nvSpPr>
          <p:spPr>
            <a:xfrm>
              <a:off x="238125" y="1617275"/>
              <a:ext cx="1090750" cy="1273950"/>
            </a:xfrm>
            <a:custGeom>
              <a:rect b="b" l="l" r="r" t="t"/>
              <a:pathLst>
                <a:path extrusionOk="0" h="50958" w="43630">
                  <a:moveTo>
                    <a:pt x="21815" y="0"/>
                  </a:moveTo>
                  <a:cubicBezTo>
                    <a:pt x="9785" y="0"/>
                    <a:pt x="0" y="9788"/>
                    <a:pt x="0" y="21814"/>
                  </a:cubicBezTo>
                  <a:cubicBezTo>
                    <a:pt x="11" y="22289"/>
                    <a:pt x="401" y="22672"/>
                    <a:pt x="879" y="22672"/>
                  </a:cubicBezTo>
                  <a:cubicBezTo>
                    <a:pt x="1354" y="22672"/>
                    <a:pt x="1744" y="22289"/>
                    <a:pt x="1755" y="21814"/>
                  </a:cubicBezTo>
                  <a:cubicBezTo>
                    <a:pt x="1755" y="10757"/>
                    <a:pt x="10753" y="1755"/>
                    <a:pt x="21811" y="1755"/>
                  </a:cubicBezTo>
                  <a:cubicBezTo>
                    <a:pt x="32869" y="1755"/>
                    <a:pt x="41870" y="10753"/>
                    <a:pt x="41870" y="21814"/>
                  </a:cubicBezTo>
                  <a:cubicBezTo>
                    <a:pt x="41870" y="32872"/>
                    <a:pt x="32872" y="41870"/>
                    <a:pt x="21815" y="41870"/>
                  </a:cubicBezTo>
                  <a:cubicBezTo>
                    <a:pt x="21329" y="41870"/>
                    <a:pt x="20935" y="42263"/>
                    <a:pt x="20935" y="42750"/>
                  </a:cubicBezTo>
                  <a:lnTo>
                    <a:pt x="20935" y="50957"/>
                  </a:lnTo>
                  <a:lnTo>
                    <a:pt x="22694" y="50942"/>
                  </a:lnTo>
                  <a:lnTo>
                    <a:pt x="22694" y="43610"/>
                  </a:lnTo>
                  <a:cubicBezTo>
                    <a:pt x="34316" y="43147"/>
                    <a:pt x="43629" y="33547"/>
                    <a:pt x="43626" y="21814"/>
                  </a:cubicBezTo>
                  <a:cubicBezTo>
                    <a:pt x="43626" y="9785"/>
                    <a:pt x="33841" y="0"/>
                    <a:pt x="218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gf50d674c0d_0_328"/>
            <p:cNvSpPr/>
            <p:nvPr/>
          </p:nvSpPr>
          <p:spPr>
            <a:xfrm>
              <a:off x="633750" y="2771175"/>
              <a:ext cx="300950" cy="173300"/>
            </a:xfrm>
            <a:custGeom>
              <a:rect b="b" l="l" r="r" t="t"/>
              <a:pathLst>
                <a:path extrusionOk="0" h="6932" w="12038">
                  <a:moveTo>
                    <a:pt x="11088" y="1"/>
                  </a:moveTo>
                  <a:cubicBezTo>
                    <a:pt x="10863" y="1"/>
                    <a:pt x="10637" y="87"/>
                    <a:pt x="10465" y="260"/>
                  </a:cubicBezTo>
                  <a:lnTo>
                    <a:pt x="6869" y="3859"/>
                  </a:lnTo>
                  <a:lnTo>
                    <a:pt x="5982" y="4742"/>
                  </a:lnTo>
                  <a:lnTo>
                    <a:pt x="5110" y="3874"/>
                  </a:lnTo>
                  <a:lnTo>
                    <a:pt x="1496" y="260"/>
                  </a:lnTo>
                  <a:cubicBezTo>
                    <a:pt x="1342" y="153"/>
                    <a:pt x="1165" y="102"/>
                    <a:pt x="990" y="102"/>
                  </a:cubicBezTo>
                  <a:cubicBezTo>
                    <a:pt x="731" y="102"/>
                    <a:pt x="475" y="214"/>
                    <a:pt x="298" y="427"/>
                  </a:cubicBezTo>
                  <a:cubicBezTo>
                    <a:pt x="1" y="783"/>
                    <a:pt x="27" y="1306"/>
                    <a:pt x="353" y="1636"/>
                  </a:cubicBezTo>
                  <a:lnTo>
                    <a:pt x="5389" y="6675"/>
                  </a:lnTo>
                  <a:cubicBezTo>
                    <a:pt x="5561" y="6846"/>
                    <a:pt x="5786" y="6931"/>
                    <a:pt x="6010" y="6931"/>
                  </a:cubicBezTo>
                  <a:cubicBezTo>
                    <a:pt x="6235" y="6931"/>
                    <a:pt x="6459" y="6846"/>
                    <a:pt x="6632" y="6675"/>
                  </a:cubicBezTo>
                  <a:lnTo>
                    <a:pt x="11667" y="1636"/>
                  </a:lnTo>
                  <a:cubicBezTo>
                    <a:pt x="12019" y="1250"/>
                    <a:pt x="12038" y="668"/>
                    <a:pt x="11711" y="260"/>
                  </a:cubicBezTo>
                  <a:cubicBezTo>
                    <a:pt x="11539" y="87"/>
                    <a:pt x="11313" y="1"/>
                    <a:pt x="110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1" name="Google Shape;221;gf50d674c0d_0_328"/>
          <p:cNvGrpSpPr/>
          <p:nvPr/>
        </p:nvGrpSpPr>
        <p:grpSpPr>
          <a:xfrm>
            <a:off x="449080" y="441748"/>
            <a:ext cx="456563" cy="524298"/>
            <a:chOff x="6455175" y="604475"/>
            <a:chExt cx="794991" cy="655536"/>
          </a:xfrm>
        </p:grpSpPr>
        <p:sp>
          <p:nvSpPr>
            <p:cNvPr id="222" name="Google Shape;222;gf50d674c0d_0_328"/>
            <p:cNvSpPr/>
            <p:nvPr/>
          </p:nvSpPr>
          <p:spPr>
            <a:xfrm>
              <a:off x="6487296" y="636224"/>
              <a:ext cx="762870" cy="623787"/>
            </a:xfrm>
            <a:custGeom>
              <a:rect b="b" l="l" r="r" t="t"/>
              <a:pathLst>
                <a:path extrusionOk="0" h="53740" w="65708">
                  <a:moveTo>
                    <a:pt x="28847" y="1"/>
                  </a:moveTo>
                  <a:cubicBezTo>
                    <a:pt x="26677" y="1"/>
                    <a:pt x="24504" y="231"/>
                    <a:pt x="22840" y="1412"/>
                  </a:cubicBezTo>
                  <a:cubicBezTo>
                    <a:pt x="21610" y="2422"/>
                    <a:pt x="20600" y="3652"/>
                    <a:pt x="19853" y="5013"/>
                  </a:cubicBezTo>
                  <a:cubicBezTo>
                    <a:pt x="18876" y="4850"/>
                    <a:pt x="17899" y="4760"/>
                    <a:pt x="16922" y="4760"/>
                  </a:cubicBezTo>
                  <a:cubicBezTo>
                    <a:pt x="16581" y="4760"/>
                    <a:pt x="16241" y="4771"/>
                    <a:pt x="15900" y="4793"/>
                  </a:cubicBezTo>
                  <a:cubicBezTo>
                    <a:pt x="12738" y="4793"/>
                    <a:pt x="10103" y="5716"/>
                    <a:pt x="8873" y="8088"/>
                  </a:cubicBezTo>
                  <a:cubicBezTo>
                    <a:pt x="3251" y="10240"/>
                    <a:pt x="45" y="15730"/>
                    <a:pt x="1" y="21791"/>
                  </a:cubicBezTo>
                  <a:lnTo>
                    <a:pt x="1" y="36241"/>
                  </a:lnTo>
                  <a:cubicBezTo>
                    <a:pt x="1" y="41775"/>
                    <a:pt x="528" y="47002"/>
                    <a:pt x="5227" y="50735"/>
                  </a:cubicBezTo>
                  <a:cubicBezTo>
                    <a:pt x="8829" y="53546"/>
                    <a:pt x="12914" y="53722"/>
                    <a:pt x="17218" y="53722"/>
                  </a:cubicBezTo>
                  <a:lnTo>
                    <a:pt x="46865" y="53722"/>
                  </a:lnTo>
                  <a:cubicBezTo>
                    <a:pt x="47796" y="53722"/>
                    <a:pt x="48727" y="53739"/>
                    <a:pt x="49654" y="53739"/>
                  </a:cubicBezTo>
                  <a:cubicBezTo>
                    <a:pt x="52358" y="53739"/>
                    <a:pt x="55031" y="53593"/>
                    <a:pt x="57582" y="52448"/>
                  </a:cubicBezTo>
                  <a:cubicBezTo>
                    <a:pt x="63555" y="49813"/>
                    <a:pt x="65707" y="44103"/>
                    <a:pt x="65707" y="37998"/>
                  </a:cubicBezTo>
                  <a:lnTo>
                    <a:pt x="65707" y="22099"/>
                  </a:lnTo>
                  <a:cubicBezTo>
                    <a:pt x="65707" y="14149"/>
                    <a:pt x="60525" y="7780"/>
                    <a:pt x="52487" y="7209"/>
                  </a:cubicBezTo>
                  <a:cubicBezTo>
                    <a:pt x="52311" y="7209"/>
                    <a:pt x="52136" y="7165"/>
                    <a:pt x="51960" y="7165"/>
                  </a:cubicBezTo>
                  <a:lnTo>
                    <a:pt x="46997" y="7165"/>
                  </a:lnTo>
                  <a:cubicBezTo>
                    <a:pt x="45899" y="5057"/>
                    <a:pt x="44713" y="2729"/>
                    <a:pt x="42868" y="1412"/>
                  </a:cubicBezTo>
                  <a:cubicBezTo>
                    <a:pt x="41204" y="231"/>
                    <a:pt x="39031" y="1"/>
                    <a:pt x="36862" y="1"/>
                  </a:cubicBezTo>
                  <a:cubicBezTo>
                    <a:pt x="35481" y="1"/>
                    <a:pt x="34101" y="94"/>
                    <a:pt x="32854" y="94"/>
                  </a:cubicBezTo>
                  <a:cubicBezTo>
                    <a:pt x="31607" y="94"/>
                    <a:pt x="30228" y="1"/>
                    <a:pt x="28847" y="1"/>
                  </a:cubicBezTo>
                  <a:close/>
                </a:path>
              </a:pathLst>
            </a:custGeom>
            <a:solidFill>
              <a:srgbClr val="C0B3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gf50d674c0d_0_328"/>
            <p:cNvSpPr/>
            <p:nvPr/>
          </p:nvSpPr>
          <p:spPr>
            <a:xfrm>
              <a:off x="6455175" y="604475"/>
              <a:ext cx="762870" cy="623926"/>
            </a:xfrm>
            <a:custGeom>
              <a:rect b="b" l="l" r="r" t="t"/>
              <a:pathLst>
                <a:path extrusionOk="0" h="53752" w="65708">
                  <a:moveTo>
                    <a:pt x="28757" y="0"/>
                  </a:moveTo>
                  <a:cubicBezTo>
                    <a:pt x="26614" y="0"/>
                    <a:pt x="24474" y="237"/>
                    <a:pt x="22840" y="1423"/>
                  </a:cubicBezTo>
                  <a:cubicBezTo>
                    <a:pt x="21610" y="2390"/>
                    <a:pt x="20600" y="3619"/>
                    <a:pt x="19897" y="5025"/>
                  </a:cubicBezTo>
                  <a:cubicBezTo>
                    <a:pt x="18909" y="4827"/>
                    <a:pt x="17921" y="4728"/>
                    <a:pt x="16914" y="4728"/>
                  </a:cubicBezTo>
                  <a:cubicBezTo>
                    <a:pt x="16578" y="4728"/>
                    <a:pt x="16241" y="4739"/>
                    <a:pt x="15900" y="4761"/>
                  </a:cubicBezTo>
                  <a:cubicBezTo>
                    <a:pt x="12782" y="4761"/>
                    <a:pt x="10103" y="5728"/>
                    <a:pt x="8873" y="8056"/>
                  </a:cubicBezTo>
                  <a:cubicBezTo>
                    <a:pt x="3251" y="10252"/>
                    <a:pt x="45" y="15742"/>
                    <a:pt x="1" y="21803"/>
                  </a:cubicBezTo>
                  <a:lnTo>
                    <a:pt x="1" y="36253"/>
                  </a:lnTo>
                  <a:cubicBezTo>
                    <a:pt x="1" y="41787"/>
                    <a:pt x="528" y="47014"/>
                    <a:pt x="5227" y="50703"/>
                  </a:cubicBezTo>
                  <a:cubicBezTo>
                    <a:pt x="8829" y="53558"/>
                    <a:pt x="12914" y="53734"/>
                    <a:pt x="17218" y="53734"/>
                  </a:cubicBezTo>
                  <a:lnTo>
                    <a:pt x="46865" y="53734"/>
                  </a:lnTo>
                  <a:cubicBezTo>
                    <a:pt x="47796" y="53734"/>
                    <a:pt x="48727" y="53751"/>
                    <a:pt x="49654" y="53751"/>
                  </a:cubicBezTo>
                  <a:cubicBezTo>
                    <a:pt x="52358" y="53751"/>
                    <a:pt x="55031" y="53605"/>
                    <a:pt x="57582" y="52460"/>
                  </a:cubicBezTo>
                  <a:cubicBezTo>
                    <a:pt x="63555" y="49825"/>
                    <a:pt x="65707" y="44115"/>
                    <a:pt x="65707" y="38010"/>
                  </a:cubicBezTo>
                  <a:lnTo>
                    <a:pt x="65707" y="22110"/>
                  </a:lnTo>
                  <a:cubicBezTo>
                    <a:pt x="65707" y="14161"/>
                    <a:pt x="60569" y="7792"/>
                    <a:pt x="52531" y="7177"/>
                  </a:cubicBezTo>
                  <a:lnTo>
                    <a:pt x="47041" y="7177"/>
                  </a:lnTo>
                  <a:cubicBezTo>
                    <a:pt x="45943" y="5025"/>
                    <a:pt x="44713" y="2697"/>
                    <a:pt x="42912" y="1423"/>
                  </a:cubicBezTo>
                  <a:cubicBezTo>
                    <a:pt x="41252" y="237"/>
                    <a:pt x="39117" y="0"/>
                    <a:pt x="36992" y="0"/>
                  </a:cubicBezTo>
                  <a:cubicBezTo>
                    <a:pt x="35575" y="0"/>
                    <a:pt x="34163" y="106"/>
                    <a:pt x="32898" y="106"/>
                  </a:cubicBezTo>
                  <a:cubicBezTo>
                    <a:pt x="31615" y="106"/>
                    <a:pt x="30185" y="0"/>
                    <a:pt x="287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gf50d674c0d_0_328"/>
            <p:cNvSpPr/>
            <p:nvPr/>
          </p:nvSpPr>
          <p:spPr>
            <a:xfrm>
              <a:off x="6597425" y="707673"/>
              <a:ext cx="90779" cy="56598"/>
            </a:xfrm>
            <a:custGeom>
              <a:rect b="b" l="l" r="r" t="t"/>
              <a:pathLst>
                <a:path extrusionOk="0" h="4876" w="7819">
                  <a:moveTo>
                    <a:pt x="6106" y="1537"/>
                  </a:moveTo>
                  <a:cubicBezTo>
                    <a:pt x="6194" y="1537"/>
                    <a:pt x="6282" y="1625"/>
                    <a:pt x="6282" y="1713"/>
                  </a:cubicBezTo>
                  <a:lnTo>
                    <a:pt x="6282" y="3338"/>
                  </a:lnTo>
                  <a:lnTo>
                    <a:pt x="1538" y="3338"/>
                  </a:lnTo>
                  <a:lnTo>
                    <a:pt x="1538" y="1713"/>
                  </a:lnTo>
                  <a:cubicBezTo>
                    <a:pt x="1538" y="1625"/>
                    <a:pt x="1626" y="1537"/>
                    <a:pt x="1714" y="1537"/>
                  </a:cubicBezTo>
                  <a:close/>
                  <a:moveTo>
                    <a:pt x="1714" y="0"/>
                  </a:moveTo>
                  <a:cubicBezTo>
                    <a:pt x="791" y="0"/>
                    <a:pt x="1" y="791"/>
                    <a:pt x="1" y="1713"/>
                  </a:cubicBezTo>
                  <a:lnTo>
                    <a:pt x="1" y="4875"/>
                  </a:lnTo>
                  <a:lnTo>
                    <a:pt x="7819" y="4875"/>
                  </a:lnTo>
                  <a:lnTo>
                    <a:pt x="7819" y="1713"/>
                  </a:lnTo>
                  <a:cubicBezTo>
                    <a:pt x="7819" y="791"/>
                    <a:pt x="7072" y="0"/>
                    <a:pt x="6106" y="0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gf50d674c0d_0_328"/>
            <p:cNvSpPr/>
            <p:nvPr/>
          </p:nvSpPr>
          <p:spPr>
            <a:xfrm>
              <a:off x="6511778" y="744379"/>
              <a:ext cx="649661" cy="427237"/>
            </a:xfrm>
            <a:custGeom>
              <a:rect b="b" l="l" r="r" t="t"/>
              <a:pathLst>
                <a:path extrusionOk="0" h="36807" w="55957">
                  <a:moveTo>
                    <a:pt x="8872" y="0"/>
                  </a:moveTo>
                  <a:cubicBezTo>
                    <a:pt x="3953" y="0"/>
                    <a:pt x="0" y="3953"/>
                    <a:pt x="0" y="8873"/>
                  </a:cubicBezTo>
                  <a:lnTo>
                    <a:pt x="0" y="27935"/>
                  </a:lnTo>
                  <a:cubicBezTo>
                    <a:pt x="0" y="32854"/>
                    <a:pt x="3953" y="36807"/>
                    <a:pt x="8872" y="36807"/>
                  </a:cubicBezTo>
                  <a:lnTo>
                    <a:pt x="47084" y="36807"/>
                  </a:lnTo>
                  <a:cubicBezTo>
                    <a:pt x="52003" y="36807"/>
                    <a:pt x="55956" y="32854"/>
                    <a:pt x="55956" y="27935"/>
                  </a:cubicBezTo>
                  <a:lnTo>
                    <a:pt x="55956" y="8873"/>
                  </a:lnTo>
                  <a:cubicBezTo>
                    <a:pt x="55956" y="3953"/>
                    <a:pt x="52003" y="0"/>
                    <a:pt x="470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gf50d674c0d_0_328"/>
            <p:cNvSpPr/>
            <p:nvPr/>
          </p:nvSpPr>
          <p:spPr>
            <a:xfrm>
              <a:off x="6503107" y="735707"/>
              <a:ext cx="666995" cy="444579"/>
            </a:xfrm>
            <a:custGeom>
              <a:rect b="b" l="l" r="r" t="t"/>
              <a:pathLst>
                <a:path extrusionOk="0" h="38301" w="57450">
                  <a:moveTo>
                    <a:pt x="47831" y="1494"/>
                  </a:moveTo>
                  <a:cubicBezTo>
                    <a:pt x="52311" y="1494"/>
                    <a:pt x="55913" y="5140"/>
                    <a:pt x="55913" y="9620"/>
                  </a:cubicBezTo>
                  <a:lnTo>
                    <a:pt x="55913" y="28682"/>
                  </a:lnTo>
                  <a:cubicBezTo>
                    <a:pt x="55913" y="33118"/>
                    <a:pt x="52311" y="36763"/>
                    <a:pt x="47831" y="36763"/>
                  </a:cubicBezTo>
                  <a:lnTo>
                    <a:pt x="9619" y="36763"/>
                  </a:lnTo>
                  <a:cubicBezTo>
                    <a:pt x="5183" y="36763"/>
                    <a:pt x="1538" y="33162"/>
                    <a:pt x="1538" y="28682"/>
                  </a:cubicBezTo>
                  <a:lnTo>
                    <a:pt x="1538" y="9620"/>
                  </a:lnTo>
                  <a:cubicBezTo>
                    <a:pt x="1538" y="5140"/>
                    <a:pt x="5139" y="1538"/>
                    <a:pt x="9619" y="1538"/>
                  </a:cubicBezTo>
                  <a:lnTo>
                    <a:pt x="47831" y="1494"/>
                  </a:lnTo>
                  <a:close/>
                  <a:moveTo>
                    <a:pt x="9619" y="1"/>
                  </a:moveTo>
                  <a:cubicBezTo>
                    <a:pt x="4305" y="1"/>
                    <a:pt x="0" y="4305"/>
                    <a:pt x="0" y="9620"/>
                  </a:cubicBezTo>
                  <a:lnTo>
                    <a:pt x="0" y="28682"/>
                  </a:lnTo>
                  <a:cubicBezTo>
                    <a:pt x="0" y="33996"/>
                    <a:pt x="4305" y="38300"/>
                    <a:pt x="9619" y="38300"/>
                  </a:cubicBezTo>
                  <a:lnTo>
                    <a:pt x="47831" y="38300"/>
                  </a:lnTo>
                  <a:cubicBezTo>
                    <a:pt x="53145" y="38300"/>
                    <a:pt x="57450" y="33996"/>
                    <a:pt x="57450" y="28682"/>
                  </a:cubicBezTo>
                  <a:lnTo>
                    <a:pt x="57450" y="9620"/>
                  </a:lnTo>
                  <a:cubicBezTo>
                    <a:pt x="57450" y="4305"/>
                    <a:pt x="53145" y="1"/>
                    <a:pt x="47831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gf50d674c0d_0_328"/>
            <p:cNvSpPr/>
            <p:nvPr/>
          </p:nvSpPr>
          <p:spPr>
            <a:xfrm>
              <a:off x="6660656" y="794643"/>
              <a:ext cx="352363" cy="326705"/>
            </a:xfrm>
            <a:custGeom>
              <a:rect b="b" l="l" r="r" t="t"/>
              <a:pathLst>
                <a:path extrusionOk="0" h="28146" w="30350">
                  <a:moveTo>
                    <a:pt x="15138" y="1"/>
                  </a:moveTo>
                  <a:cubicBezTo>
                    <a:pt x="8372" y="1"/>
                    <a:pt x="2417" y="4847"/>
                    <a:pt x="1274" y="11746"/>
                  </a:cubicBezTo>
                  <a:cubicBezTo>
                    <a:pt x="0" y="19432"/>
                    <a:pt x="5183" y="26679"/>
                    <a:pt x="12825" y="27953"/>
                  </a:cubicBezTo>
                  <a:cubicBezTo>
                    <a:pt x="13608" y="28083"/>
                    <a:pt x="14386" y="28145"/>
                    <a:pt x="15154" y="28145"/>
                  </a:cubicBezTo>
                  <a:cubicBezTo>
                    <a:pt x="21926" y="28145"/>
                    <a:pt x="27888" y="23265"/>
                    <a:pt x="29032" y="16401"/>
                  </a:cubicBezTo>
                  <a:cubicBezTo>
                    <a:pt x="30350" y="8715"/>
                    <a:pt x="25167" y="1468"/>
                    <a:pt x="17481" y="194"/>
                  </a:cubicBezTo>
                  <a:cubicBezTo>
                    <a:pt x="16693" y="64"/>
                    <a:pt x="15910" y="1"/>
                    <a:pt x="151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gf50d674c0d_0_328"/>
            <p:cNvSpPr/>
            <p:nvPr/>
          </p:nvSpPr>
          <p:spPr>
            <a:xfrm>
              <a:off x="6606097" y="785333"/>
              <a:ext cx="402855" cy="345497"/>
            </a:xfrm>
            <a:custGeom>
              <a:rect b="b" l="l" r="r" t="t"/>
              <a:pathLst>
                <a:path extrusionOk="0" h="29765" w="34699">
                  <a:moveTo>
                    <a:pt x="19853" y="1567"/>
                  </a:moveTo>
                  <a:cubicBezTo>
                    <a:pt x="27232" y="1567"/>
                    <a:pt x="33161" y="7541"/>
                    <a:pt x="33161" y="14876"/>
                  </a:cubicBezTo>
                  <a:cubicBezTo>
                    <a:pt x="33161" y="22906"/>
                    <a:pt x="26595" y="28238"/>
                    <a:pt x="19750" y="28238"/>
                  </a:cubicBezTo>
                  <a:cubicBezTo>
                    <a:pt x="16488" y="28238"/>
                    <a:pt x="13162" y="27027"/>
                    <a:pt x="10454" y="24319"/>
                  </a:cubicBezTo>
                  <a:cubicBezTo>
                    <a:pt x="2065" y="15930"/>
                    <a:pt x="7994" y="1567"/>
                    <a:pt x="19853" y="1567"/>
                  </a:cubicBezTo>
                  <a:close/>
                  <a:moveTo>
                    <a:pt x="19745" y="0"/>
                  </a:moveTo>
                  <a:cubicBezTo>
                    <a:pt x="16098" y="0"/>
                    <a:pt x="12380" y="1354"/>
                    <a:pt x="9356" y="4378"/>
                  </a:cubicBezTo>
                  <a:cubicBezTo>
                    <a:pt x="1" y="13734"/>
                    <a:pt x="6633" y="29765"/>
                    <a:pt x="19853" y="29765"/>
                  </a:cubicBezTo>
                  <a:cubicBezTo>
                    <a:pt x="28066" y="29721"/>
                    <a:pt x="34699" y="23089"/>
                    <a:pt x="34699" y="14876"/>
                  </a:cubicBezTo>
                  <a:cubicBezTo>
                    <a:pt x="34699" y="5929"/>
                    <a:pt x="27378" y="0"/>
                    <a:pt x="19745" y="0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gf50d674c0d_0_328"/>
            <p:cNvSpPr/>
            <p:nvPr/>
          </p:nvSpPr>
          <p:spPr>
            <a:xfrm>
              <a:off x="6720811" y="853590"/>
              <a:ext cx="231527" cy="208517"/>
            </a:xfrm>
            <a:custGeom>
              <a:rect b="b" l="l" r="r" t="t"/>
              <a:pathLst>
                <a:path extrusionOk="0" h="17964" w="19942">
                  <a:moveTo>
                    <a:pt x="9987" y="1"/>
                  </a:moveTo>
                  <a:cubicBezTo>
                    <a:pt x="7813" y="1"/>
                    <a:pt x="5635" y="784"/>
                    <a:pt x="3910" y="2363"/>
                  </a:cubicBezTo>
                  <a:cubicBezTo>
                    <a:pt x="264" y="5701"/>
                    <a:pt x="1" y="11411"/>
                    <a:pt x="3383" y="15057"/>
                  </a:cubicBezTo>
                  <a:cubicBezTo>
                    <a:pt x="5146" y="16982"/>
                    <a:pt x="7558" y="17964"/>
                    <a:pt x="9978" y="17964"/>
                  </a:cubicBezTo>
                  <a:cubicBezTo>
                    <a:pt x="12142" y="17964"/>
                    <a:pt x="14312" y="17180"/>
                    <a:pt x="16032" y="15584"/>
                  </a:cubicBezTo>
                  <a:cubicBezTo>
                    <a:pt x="19678" y="12246"/>
                    <a:pt x="19941" y="6580"/>
                    <a:pt x="16603" y="2890"/>
                  </a:cubicBezTo>
                  <a:cubicBezTo>
                    <a:pt x="14822" y="970"/>
                    <a:pt x="12407" y="1"/>
                    <a:pt x="99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gf50d674c0d_0_328"/>
            <p:cNvSpPr/>
            <p:nvPr/>
          </p:nvSpPr>
          <p:spPr>
            <a:xfrm>
              <a:off x="6685127" y="844524"/>
              <a:ext cx="264662" cy="226671"/>
            </a:xfrm>
            <a:custGeom>
              <a:rect b="b" l="l" r="r" t="t"/>
              <a:pathLst>
                <a:path extrusionOk="0" h="19528" w="22796">
                  <a:moveTo>
                    <a:pt x="12991" y="1563"/>
                  </a:moveTo>
                  <a:cubicBezTo>
                    <a:pt x="13009" y="1563"/>
                    <a:pt x="13027" y="1563"/>
                    <a:pt x="13045" y="1563"/>
                  </a:cubicBezTo>
                  <a:lnTo>
                    <a:pt x="13045" y="1607"/>
                  </a:lnTo>
                  <a:cubicBezTo>
                    <a:pt x="17569" y="1607"/>
                    <a:pt x="21214" y="5253"/>
                    <a:pt x="21258" y="9777"/>
                  </a:cubicBezTo>
                  <a:cubicBezTo>
                    <a:pt x="21258" y="14712"/>
                    <a:pt x="17193" y="17997"/>
                    <a:pt x="12959" y="17997"/>
                  </a:cubicBezTo>
                  <a:cubicBezTo>
                    <a:pt x="10938" y="17997"/>
                    <a:pt x="8878" y="17249"/>
                    <a:pt x="7204" y="15574"/>
                  </a:cubicBezTo>
                  <a:cubicBezTo>
                    <a:pt x="2077" y="10404"/>
                    <a:pt x="5692" y="1563"/>
                    <a:pt x="12991" y="1563"/>
                  </a:cubicBezTo>
                  <a:close/>
                  <a:moveTo>
                    <a:pt x="12981" y="1"/>
                  </a:moveTo>
                  <a:cubicBezTo>
                    <a:pt x="10584" y="1"/>
                    <a:pt x="8139" y="891"/>
                    <a:pt x="6149" y="2881"/>
                  </a:cubicBezTo>
                  <a:cubicBezTo>
                    <a:pt x="0" y="9030"/>
                    <a:pt x="4349" y="19527"/>
                    <a:pt x="13045" y="19527"/>
                  </a:cubicBezTo>
                  <a:cubicBezTo>
                    <a:pt x="18447" y="19483"/>
                    <a:pt x="22796" y="15135"/>
                    <a:pt x="22796" y="9777"/>
                  </a:cubicBezTo>
                  <a:cubicBezTo>
                    <a:pt x="22796" y="3894"/>
                    <a:pt x="17992" y="1"/>
                    <a:pt x="12981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gf50d674c0d_0_328"/>
            <p:cNvSpPr/>
            <p:nvPr/>
          </p:nvSpPr>
          <p:spPr>
            <a:xfrm>
              <a:off x="6981861" y="778032"/>
              <a:ext cx="115763" cy="52524"/>
            </a:xfrm>
            <a:custGeom>
              <a:rect b="b" l="l" r="r" t="t"/>
              <a:pathLst>
                <a:path extrusionOk="0" h="4525" w="9971">
                  <a:moveTo>
                    <a:pt x="1494" y="0"/>
                  </a:moveTo>
                  <a:cubicBezTo>
                    <a:pt x="660" y="0"/>
                    <a:pt x="1" y="659"/>
                    <a:pt x="1" y="1494"/>
                  </a:cubicBezTo>
                  <a:lnTo>
                    <a:pt x="1" y="3075"/>
                  </a:lnTo>
                  <a:cubicBezTo>
                    <a:pt x="1" y="3865"/>
                    <a:pt x="660" y="4524"/>
                    <a:pt x="1494" y="4524"/>
                  </a:cubicBezTo>
                  <a:lnTo>
                    <a:pt x="8478" y="4524"/>
                  </a:lnTo>
                  <a:cubicBezTo>
                    <a:pt x="9312" y="4524"/>
                    <a:pt x="9971" y="3865"/>
                    <a:pt x="9971" y="3075"/>
                  </a:cubicBezTo>
                  <a:lnTo>
                    <a:pt x="9971" y="1494"/>
                  </a:lnTo>
                  <a:cubicBezTo>
                    <a:pt x="9971" y="659"/>
                    <a:pt x="9312" y="0"/>
                    <a:pt x="8478" y="0"/>
                  </a:cubicBezTo>
                  <a:close/>
                </a:path>
              </a:pathLst>
            </a:custGeom>
            <a:solidFill>
              <a:srgbClr val="FFFD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gf50d674c0d_0_328"/>
            <p:cNvSpPr/>
            <p:nvPr/>
          </p:nvSpPr>
          <p:spPr>
            <a:xfrm>
              <a:off x="6973201" y="769349"/>
              <a:ext cx="133097" cy="70376"/>
            </a:xfrm>
            <a:custGeom>
              <a:rect b="b" l="l" r="r" t="t"/>
              <a:pathLst>
                <a:path extrusionOk="0" h="6063" w="11464">
                  <a:moveTo>
                    <a:pt x="2173" y="1535"/>
                  </a:moveTo>
                  <a:cubicBezTo>
                    <a:pt x="2195" y="1535"/>
                    <a:pt x="2218" y="1536"/>
                    <a:pt x="2240" y="1539"/>
                  </a:cubicBezTo>
                  <a:lnTo>
                    <a:pt x="9224" y="1539"/>
                  </a:lnTo>
                  <a:cubicBezTo>
                    <a:pt x="9619" y="1539"/>
                    <a:pt x="9926" y="1846"/>
                    <a:pt x="9926" y="2242"/>
                  </a:cubicBezTo>
                  <a:lnTo>
                    <a:pt x="9926" y="3823"/>
                  </a:lnTo>
                  <a:cubicBezTo>
                    <a:pt x="9926" y="4218"/>
                    <a:pt x="9619" y="4525"/>
                    <a:pt x="9224" y="4525"/>
                  </a:cubicBezTo>
                  <a:lnTo>
                    <a:pt x="2240" y="4525"/>
                  </a:lnTo>
                  <a:cubicBezTo>
                    <a:pt x="1845" y="4525"/>
                    <a:pt x="1537" y="4218"/>
                    <a:pt x="1537" y="3823"/>
                  </a:cubicBezTo>
                  <a:lnTo>
                    <a:pt x="1537" y="2242"/>
                  </a:lnTo>
                  <a:cubicBezTo>
                    <a:pt x="1537" y="1869"/>
                    <a:pt x="1811" y="1535"/>
                    <a:pt x="2173" y="1535"/>
                  </a:cubicBezTo>
                  <a:close/>
                  <a:moveTo>
                    <a:pt x="2163" y="0"/>
                  </a:moveTo>
                  <a:cubicBezTo>
                    <a:pt x="968" y="0"/>
                    <a:pt x="0" y="995"/>
                    <a:pt x="0" y="2242"/>
                  </a:cubicBezTo>
                  <a:lnTo>
                    <a:pt x="0" y="3823"/>
                  </a:lnTo>
                  <a:cubicBezTo>
                    <a:pt x="0" y="5053"/>
                    <a:pt x="1010" y="6063"/>
                    <a:pt x="2240" y="6063"/>
                  </a:cubicBezTo>
                  <a:lnTo>
                    <a:pt x="9224" y="6063"/>
                  </a:lnTo>
                  <a:cubicBezTo>
                    <a:pt x="10453" y="6063"/>
                    <a:pt x="11464" y="5053"/>
                    <a:pt x="11464" y="3823"/>
                  </a:cubicBezTo>
                  <a:lnTo>
                    <a:pt x="11464" y="2242"/>
                  </a:lnTo>
                  <a:cubicBezTo>
                    <a:pt x="11464" y="968"/>
                    <a:pt x="10453" y="2"/>
                    <a:pt x="9224" y="2"/>
                  </a:cubicBezTo>
                  <a:lnTo>
                    <a:pt x="2240" y="2"/>
                  </a:lnTo>
                  <a:cubicBezTo>
                    <a:pt x="2214" y="1"/>
                    <a:pt x="2188" y="0"/>
                    <a:pt x="2163" y="0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gf50d674c0d_0_328"/>
            <p:cNvSpPr/>
            <p:nvPr/>
          </p:nvSpPr>
          <p:spPr>
            <a:xfrm>
              <a:off x="6642802" y="773945"/>
              <a:ext cx="60697" cy="60684"/>
            </a:xfrm>
            <a:custGeom>
              <a:rect b="b" l="l" r="r" t="t"/>
              <a:pathLst>
                <a:path extrusionOk="0" h="5228" w="5228">
                  <a:moveTo>
                    <a:pt x="2592" y="1"/>
                  </a:moveTo>
                  <a:cubicBezTo>
                    <a:pt x="1143" y="1"/>
                    <a:pt x="1" y="1187"/>
                    <a:pt x="1" y="2636"/>
                  </a:cubicBezTo>
                  <a:cubicBezTo>
                    <a:pt x="1" y="4086"/>
                    <a:pt x="1143" y="5228"/>
                    <a:pt x="2592" y="5228"/>
                  </a:cubicBezTo>
                  <a:cubicBezTo>
                    <a:pt x="4042" y="5228"/>
                    <a:pt x="5228" y="4086"/>
                    <a:pt x="5228" y="2636"/>
                  </a:cubicBezTo>
                  <a:cubicBezTo>
                    <a:pt x="5228" y="1187"/>
                    <a:pt x="4042" y="1"/>
                    <a:pt x="25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gf50d674c0d_0_328"/>
            <p:cNvSpPr/>
            <p:nvPr/>
          </p:nvSpPr>
          <p:spPr>
            <a:xfrm>
              <a:off x="6620375" y="764833"/>
              <a:ext cx="92311" cy="78977"/>
            </a:xfrm>
            <a:custGeom>
              <a:rect b="b" l="l" r="r" t="t"/>
              <a:pathLst>
                <a:path extrusionOk="0" h="6804" w="7951">
                  <a:moveTo>
                    <a:pt x="4604" y="1575"/>
                  </a:moveTo>
                  <a:cubicBezTo>
                    <a:pt x="5620" y="1575"/>
                    <a:pt x="6413" y="2394"/>
                    <a:pt x="6413" y="3421"/>
                  </a:cubicBezTo>
                  <a:cubicBezTo>
                    <a:pt x="6413" y="4527"/>
                    <a:pt x="5477" y="5267"/>
                    <a:pt x="4520" y="5267"/>
                  </a:cubicBezTo>
                  <a:cubicBezTo>
                    <a:pt x="4070" y="5267"/>
                    <a:pt x="3615" y="5104"/>
                    <a:pt x="3251" y="4739"/>
                  </a:cubicBezTo>
                  <a:cubicBezTo>
                    <a:pt x="2065" y="3553"/>
                    <a:pt x="2899" y="1576"/>
                    <a:pt x="4524" y="1576"/>
                  </a:cubicBezTo>
                  <a:cubicBezTo>
                    <a:pt x="4551" y="1575"/>
                    <a:pt x="4577" y="1575"/>
                    <a:pt x="4604" y="1575"/>
                  </a:cubicBezTo>
                  <a:close/>
                  <a:moveTo>
                    <a:pt x="4510" y="1"/>
                  </a:moveTo>
                  <a:cubicBezTo>
                    <a:pt x="3678" y="1"/>
                    <a:pt x="2833" y="311"/>
                    <a:pt x="2153" y="1005"/>
                  </a:cubicBezTo>
                  <a:cubicBezTo>
                    <a:pt x="0" y="3158"/>
                    <a:pt x="1538" y="6803"/>
                    <a:pt x="4524" y="6803"/>
                  </a:cubicBezTo>
                  <a:cubicBezTo>
                    <a:pt x="6413" y="6803"/>
                    <a:pt x="7950" y="5266"/>
                    <a:pt x="7950" y="3421"/>
                  </a:cubicBezTo>
                  <a:cubicBezTo>
                    <a:pt x="7950" y="1368"/>
                    <a:pt x="6257" y="1"/>
                    <a:pt x="4510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gf50d674c0d_0_328"/>
            <p:cNvSpPr/>
            <p:nvPr/>
          </p:nvSpPr>
          <p:spPr>
            <a:xfrm>
              <a:off x="6543388" y="958008"/>
              <a:ext cx="17856" cy="133080"/>
            </a:xfrm>
            <a:custGeom>
              <a:rect b="b" l="l" r="r" t="t"/>
              <a:pathLst>
                <a:path extrusionOk="0" h="11465" w="1538">
                  <a:moveTo>
                    <a:pt x="747" y="1"/>
                  </a:moveTo>
                  <a:cubicBezTo>
                    <a:pt x="352" y="1"/>
                    <a:pt x="0" y="308"/>
                    <a:pt x="0" y="747"/>
                  </a:cubicBezTo>
                  <a:lnTo>
                    <a:pt x="0" y="10674"/>
                  </a:lnTo>
                  <a:cubicBezTo>
                    <a:pt x="0" y="11113"/>
                    <a:pt x="352" y="11464"/>
                    <a:pt x="747" y="11464"/>
                  </a:cubicBezTo>
                  <a:cubicBezTo>
                    <a:pt x="1186" y="11464"/>
                    <a:pt x="1537" y="11113"/>
                    <a:pt x="1537" y="10674"/>
                  </a:cubicBezTo>
                  <a:lnTo>
                    <a:pt x="1537" y="747"/>
                  </a:lnTo>
                  <a:cubicBezTo>
                    <a:pt x="1537" y="308"/>
                    <a:pt x="1186" y="1"/>
                    <a:pt x="747" y="1"/>
                  </a:cubicBezTo>
                  <a:close/>
                </a:path>
              </a:pathLst>
            </a:custGeom>
            <a:solidFill>
              <a:srgbClr val="FDF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gf50d674c0d_0_328"/>
            <p:cNvSpPr/>
            <p:nvPr/>
          </p:nvSpPr>
          <p:spPr>
            <a:xfrm>
              <a:off x="6543388" y="853997"/>
              <a:ext cx="17856" cy="70875"/>
            </a:xfrm>
            <a:custGeom>
              <a:rect b="b" l="l" r="r" t="t"/>
              <a:pathLst>
                <a:path extrusionOk="0" h="6106" w="1538">
                  <a:moveTo>
                    <a:pt x="747" y="1"/>
                  </a:moveTo>
                  <a:cubicBezTo>
                    <a:pt x="352" y="1"/>
                    <a:pt x="0" y="352"/>
                    <a:pt x="0" y="791"/>
                  </a:cubicBezTo>
                  <a:lnTo>
                    <a:pt x="0" y="5315"/>
                  </a:lnTo>
                  <a:cubicBezTo>
                    <a:pt x="0" y="5754"/>
                    <a:pt x="352" y="6106"/>
                    <a:pt x="747" y="6106"/>
                  </a:cubicBezTo>
                  <a:cubicBezTo>
                    <a:pt x="1186" y="6106"/>
                    <a:pt x="1494" y="5754"/>
                    <a:pt x="1537" y="5359"/>
                  </a:cubicBezTo>
                  <a:lnTo>
                    <a:pt x="1537" y="791"/>
                  </a:lnTo>
                  <a:cubicBezTo>
                    <a:pt x="1537" y="352"/>
                    <a:pt x="1186" y="1"/>
                    <a:pt x="747" y="1"/>
                  </a:cubicBezTo>
                  <a:close/>
                </a:path>
              </a:pathLst>
            </a:custGeom>
            <a:solidFill>
              <a:srgbClr val="FDFA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7" name="Google Shape;237;gf50d674c0d_0_328"/>
          <p:cNvGrpSpPr/>
          <p:nvPr/>
        </p:nvGrpSpPr>
        <p:grpSpPr>
          <a:xfrm>
            <a:off x="81795" y="3533969"/>
            <a:ext cx="1060221" cy="1295745"/>
            <a:chOff x="1285250" y="1617275"/>
            <a:chExt cx="1090650" cy="1327200"/>
          </a:xfrm>
        </p:grpSpPr>
        <p:sp>
          <p:nvSpPr>
            <p:cNvPr id="238" name="Google Shape;238;gf50d674c0d_0_328"/>
            <p:cNvSpPr/>
            <p:nvPr/>
          </p:nvSpPr>
          <p:spPr>
            <a:xfrm>
              <a:off x="1460300" y="1792400"/>
              <a:ext cx="740475" cy="740375"/>
            </a:xfrm>
            <a:custGeom>
              <a:rect b="b" l="l" r="r" t="t"/>
              <a:pathLst>
                <a:path extrusionOk="0" h="29615" w="29619">
                  <a:moveTo>
                    <a:pt x="14809" y="1"/>
                  </a:moveTo>
                  <a:cubicBezTo>
                    <a:pt x="6631" y="1"/>
                    <a:pt x="0" y="6631"/>
                    <a:pt x="0" y="14809"/>
                  </a:cubicBezTo>
                  <a:cubicBezTo>
                    <a:pt x="0" y="22988"/>
                    <a:pt x="6631" y="29615"/>
                    <a:pt x="14809" y="29615"/>
                  </a:cubicBezTo>
                  <a:cubicBezTo>
                    <a:pt x="22987" y="29615"/>
                    <a:pt x="29618" y="22988"/>
                    <a:pt x="29618" y="14809"/>
                  </a:cubicBezTo>
                  <a:cubicBezTo>
                    <a:pt x="29618" y="6631"/>
                    <a:pt x="22987" y="1"/>
                    <a:pt x="148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gf50d674c0d_0_328"/>
            <p:cNvSpPr/>
            <p:nvPr/>
          </p:nvSpPr>
          <p:spPr>
            <a:xfrm>
              <a:off x="1285250" y="1617275"/>
              <a:ext cx="1090650" cy="1273950"/>
            </a:xfrm>
            <a:custGeom>
              <a:rect b="b" l="l" r="r" t="t"/>
              <a:pathLst>
                <a:path extrusionOk="0" h="50958" w="43626">
                  <a:moveTo>
                    <a:pt x="21811" y="0"/>
                  </a:moveTo>
                  <a:cubicBezTo>
                    <a:pt x="9785" y="0"/>
                    <a:pt x="0" y="9788"/>
                    <a:pt x="0" y="21814"/>
                  </a:cubicBezTo>
                  <a:cubicBezTo>
                    <a:pt x="8" y="22289"/>
                    <a:pt x="401" y="22672"/>
                    <a:pt x="876" y="22672"/>
                  </a:cubicBezTo>
                  <a:cubicBezTo>
                    <a:pt x="1355" y="22672"/>
                    <a:pt x="1744" y="22289"/>
                    <a:pt x="1755" y="21814"/>
                  </a:cubicBezTo>
                  <a:cubicBezTo>
                    <a:pt x="1755" y="10757"/>
                    <a:pt x="10754" y="1755"/>
                    <a:pt x="21811" y="1755"/>
                  </a:cubicBezTo>
                  <a:cubicBezTo>
                    <a:pt x="32869" y="1755"/>
                    <a:pt x="41867" y="10753"/>
                    <a:pt x="41867" y="21814"/>
                  </a:cubicBezTo>
                  <a:cubicBezTo>
                    <a:pt x="41871" y="32872"/>
                    <a:pt x="32869" y="41870"/>
                    <a:pt x="21811" y="41870"/>
                  </a:cubicBezTo>
                  <a:cubicBezTo>
                    <a:pt x="21329" y="41870"/>
                    <a:pt x="20932" y="42263"/>
                    <a:pt x="20936" y="42750"/>
                  </a:cubicBezTo>
                  <a:lnTo>
                    <a:pt x="20936" y="50957"/>
                  </a:lnTo>
                  <a:lnTo>
                    <a:pt x="22691" y="50942"/>
                  </a:lnTo>
                  <a:lnTo>
                    <a:pt x="22691" y="43610"/>
                  </a:lnTo>
                  <a:cubicBezTo>
                    <a:pt x="34312" y="43147"/>
                    <a:pt x="43626" y="33547"/>
                    <a:pt x="43626" y="21814"/>
                  </a:cubicBezTo>
                  <a:cubicBezTo>
                    <a:pt x="43626" y="9785"/>
                    <a:pt x="33841" y="0"/>
                    <a:pt x="218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gf50d674c0d_0_328"/>
            <p:cNvSpPr/>
            <p:nvPr/>
          </p:nvSpPr>
          <p:spPr>
            <a:xfrm>
              <a:off x="1680900" y="2771175"/>
              <a:ext cx="300850" cy="173300"/>
            </a:xfrm>
            <a:custGeom>
              <a:rect b="b" l="l" r="r" t="t"/>
              <a:pathLst>
                <a:path extrusionOk="0" h="6932" w="12034">
                  <a:moveTo>
                    <a:pt x="11086" y="1"/>
                  </a:moveTo>
                  <a:cubicBezTo>
                    <a:pt x="10860" y="1"/>
                    <a:pt x="10635" y="87"/>
                    <a:pt x="10464" y="260"/>
                  </a:cubicBezTo>
                  <a:lnTo>
                    <a:pt x="6865" y="3859"/>
                  </a:lnTo>
                  <a:lnTo>
                    <a:pt x="5978" y="4742"/>
                  </a:lnTo>
                  <a:lnTo>
                    <a:pt x="5110" y="3874"/>
                  </a:lnTo>
                  <a:lnTo>
                    <a:pt x="1495" y="260"/>
                  </a:lnTo>
                  <a:cubicBezTo>
                    <a:pt x="1341" y="153"/>
                    <a:pt x="1165" y="102"/>
                    <a:pt x="989" y="102"/>
                  </a:cubicBezTo>
                  <a:cubicBezTo>
                    <a:pt x="730" y="102"/>
                    <a:pt x="474" y="214"/>
                    <a:pt x="297" y="427"/>
                  </a:cubicBezTo>
                  <a:cubicBezTo>
                    <a:pt x="0" y="783"/>
                    <a:pt x="22" y="1306"/>
                    <a:pt x="349" y="1636"/>
                  </a:cubicBezTo>
                  <a:lnTo>
                    <a:pt x="5388" y="6675"/>
                  </a:lnTo>
                  <a:cubicBezTo>
                    <a:pt x="5559" y="6846"/>
                    <a:pt x="5783" y="6931"/>
                    <a:pt x="6008" y="6931"/>
                  </a:cubicBezTo>
                  <a:cubicBezTo>
                    <a:pt x="6233" y="6931"/>
                    <a:pt x="6458" y="6846"/>
                    <a:pt x="6631" y="6675"/>
                  </a:cubicBezTo>
                  <a:lnTo>
                    <a:pt x="11666" y="1636"/>
                  </a:lnTo>
                  <a:cubicBezTo>
                    <a:pt x="12015" y="1250"/>
                    <a:pt x="12034" y="668"/>
                    <a:pt x="11711" y="260"/>
                  </a:cubicBezTo>
                  <a:cubicBezTo>
                    <a:pt x="11538" y="87"/>
                    <a:pt x="11312" y="1"/>
                    <a:pt x="110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1" name="Google Shape;241;gf50d674c0d_0_328"/>
          <p:cNvGrpSpPr/>
          <p:nvPr/>
        </p:nvGrpSpPr>
        <p:grpSpPr>
          <a:xfrm>
            <a:off x="331102" y="3804753"/>
            <a:ext cx="561617" cy="524326"/>
            <a:chOff x="4283075" y="1462638"/>
            <a:chExt cx="639000" cy="676987"/>
          </a:xfrm>
        </p:grpSpPr>
        <p:sp>
          <p:nvSpPr>
            <p:cNvPr id="242" name="Google Shape;242;gf50d674c0d_0_328"/>
            <p:cNvSpPr/>
            <p:nvPr/>
          </p:nvSpPr>
          <p:spPr>
            <a:xfrm>
              <a:off x="4377525" y="1462638"/>
              <a:ext cx="449500" cy="605000"/>
            </a:xfrm>
            <a:custGeom>
              <a:rect b="b" l="l" r="r" t="t"/>
              <a:pathLst>
                <a:path extrusionOk="0" h="24200" w="17980">
                  <a:moveTo>
                    <a:pt x="8990" y="1667"/>
                  </a:moveTo>
                  <a:cubicBezTo>
                    <a:pt x="12957" y="1667"/>
                    <a:pt x="16172" y="4882"/>
                    <a:pt x="16172" y="8825"/>
                  </a:cubicBezTo>
                  <a:cubicBezTo>
                    <a:pt x="16172" y="10985"/>
                    <a:pt x="13731" y="15914"/>
                    <a:pt x="9647" y="22040"/>
                  </a:cubicBezTo>
                  <a:cubicBezTo>
                    <a:pt x="9495" y="22263"/>
                    <a:pt x="9248" y="22374"/>
                    <a:pt x="9002" y="22374"/>
                  </a:cubicBezTo>
                  <a:cubicBezTo>
                    <a:pt x="8756" y="22374"/>
                    <a:pt x="8509" y="22263"/>
                    <a:pt x="8357" y="22040"/>
                  </a:cubicBezTo>
                  <a:cubicBezTo>
                    <a:pt x="4273" y="15937"/>
                    <a:pt x="1832" y="11008"/>
                    <a:pt x="1832" y="8825"/>
                  </a:cubicBezTo>
                  <a:cubicBezTo>
                    <a:pt x="1832" y="4882"/>
                    <a:pt x="5047" y="1667"/>
                    <a:pt x="8990" y="1667"/>
                  </a:cubicBezTo>
                  <a:close/>
                  <a:moveTo>
                    <a:pt x="8990" y="0"/>
                  </a:moveTo>
                  <a:cubicBezTo>
                    <a:pt x="4108" y="0"/>
                    <a:pt x="95" y="3920"/>
                    <a:pt x="1" y="8825"/>
                  </a:cubicBezTo>
                  <a:cubicBezTo>
                    <a:pt x="1" y="12135"/>
                    <a:pt x="3733" y="18378"/>
                    <a:pt x="6854" y="23049"/>
                  </a:cubicBezTo>
                  <a:cubicBezTo>
                    <a:pt x="7324" y="23753"/>
                    <a:pt x="8145" y="24176"/>
                    <a:pt x="8990" y="24199"/>
                  </a:cubicBezTo>
                  <a:cubicBezTo>
                    <a:pt x="9859" y="24176"/>
                    <a:pt x="10680" y="23753"/>
                    <a:pt x="11150" y="23049"/>
                  </a:cubicBezTo>
                  <a:cubicBezTo>
                    <a:pt x="14271" y="18378"/>
                    <a:pt x="17980" y="12135"/>
                    <a:pt x="17980" y="8825"/>
                  </a:cubicBezTo>
                  <a:cubicBezTo>
                    <a:pt x="17909" y="3920"/>
                    <a:pt x="13896" y="0"/>
                    <a:pt x="8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gf50d674c0d_0_328"/>
            <p:cNvSpPr/>
            <p:nvPr/>
          </p:nvSpPr>
          <p:spPr>
            <a:xfrm>
              <a:off x="4445025" y="1546425"/>
              <a:ext cx="281675" cy="241150"/>
            </a:xfrm>
            <a:custGeom>
              <a:rect b="b" l="l" r="r" t="t"/>
              <a:pathLst>
                <a:path extrusionOk="0" h="9646" w="11267">
                  <a:moveTo>
                    <a:pt x="6466" y="1822"/>
                  </a:moveTo>
                  <a:cubicBezTo>
                    <a:pt x="7203" y="1822"/>
                    <a:pt x="7954" y="2093"/>
                    <a:pt x="8567" y="2698"/>
                  </a:cubicBezTo>
                  <a:cubicBezTo>
                    <a:pt x="10445" y="4576"/>
                    <a:pt x="9107" y="7815"/>
                    <a:pt x="6455" y="7815"/>
                  </a:cubicBezTo>
                  <a:cubicBezTo>
                    <a:pt x="4788" y="7815"/>
                    <a:pt x="3450" y="6477"/>
                    <a:pt x="3450" y="4834"/>
                  </a:cubicBezTo>
                  <a:cubicBezTo>
                    <a:pt x="3434" y="3020"/>
                    <a:pt x="4917" y="1822"/>
                    <a:pt x="6466" y="1822"/>
                  </a:cubicBezTo>
                  <a:close/>
                  <a:moveTo>
                    <a:pt x="6414" y="1"/>
                  </a:moveTo>
                  <a:cubicBezTo>
                    <a:pt x="5227" y="1"/>
                    <a:pt x="4016" y="443"/>
                    <a:pt x="3028" y="1430"/>
                  </a:cubicBezTo>
                  <a:cubicBezTo>
                    <a:pt x="0" y="4458"/>
                    <a:pt x="2159" y="9645"/>
                    <a:pt x="6455" y="9645"/>
                  </a:cubicBezTo>
                  <a:cubicBezTo>
                    <a:pt x="9107" y="9645"/>
                    <a:pt x="11266" y="7486"/>
                    <a:pt x="11266" y="4834"/>
                  </a:cubicBezTo>
                  <a:cubicBezTo>
                    <a:pt x="11266" y="1929"/>
                    <a:pt x="8894" y="1"/>
                    <a:pt x="6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gf50d674c0d_0_328"/>
            <p:cNvSpPr/>
            <p:nvPr/>
          </p:nvSpPr>
          <p:spPr>
            <a:xfrm>
              <a:off x="4530875" y="1591950"/>
              <a:ext cx="175275" cy="149850"/>
            </a:xfrm>
            <a:custGeom>
              <a:rect b="b" l="l" r="r" t="t"/>
              <a:pathLst>
                <a:path extrusionOk="0" h="5994" w="7011">
                  <a:moveTo>
                    <a:pt x="3032" y="1"/>
                  </a:moveTo>
                  <a:cubicBezTo>
                    <a:pt x="1483" y="1"/>
                    <a:pt x="0" y="1199"/>
                    <a:pt x="16" y="3013"/>
                  </a:cubicBezTo>
                  <a:cubicBezTo>
                    <a:pt x="16" y="4656"/>
                    <a:pt x="1354" y="5994"/>
                    <a:pt x="3021" y="5994"/>
                  </a:cubicBezTo>
                  <a:cubicBezTo>
                    <a:pt x="5673" y="5994"/>
                    <a:pt x="7011" y="2755"/>
                    <a:pt x="5133" y="877"/>
                  </a:cubicBezTo>
                  <a:cubicBezTo>
                    <a:pt x="4520" y="272"/>
                    <a:pt x="3769" y="1"/>
                    <a:pt x="30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gf50d674c0d_0_328"/>
            <p:cNvSpPr/>
            <p:nvPr/>
          </p:nvSpPr>
          <p:spPr>
            <a:xfrm>
              <a:off x="4283075" y="1936975"/>
              <a:ext cx="639000" cy="202650"/>
            </a:xfrm>
            <a:custGeom>
              <a:rect b="b" l="l" r="r" t="t"/>
              <a:pathLst>
                <a:path extrusionOk="0" h="8106" w="25560">
                  <a:moveTo>
                    <a:pt x="5020" y="1"/>
                  </a:moveTo>
                  <a:cubicBezTo>
                    <a:pt x="4918" y="1"/>
                    <a:pt x="4809" y="18"/>
                    <a:pt x="4694" y="55"/>
                  </a:cubicBezTo>
                  <a:cubicBezTo>
                    <a:pt x="1620" y="877"/>
                    <a:pt x="0" y="2121"/>
                    <a:pt x="0" y="3623"/>
                  </a:cubicBezTo>
                  <a:cubicBezTo>
                    <a:pt x="0" y="4609"/>
                    <a:pt x="728" y="5994"/>
                    <a:pt x="4131" y="7026"/>
                  </a:cubicBezTo>
                  <a:cubicBezTo>
                    <a:pt x="6455" y="7730"/>
                    <a:pt x="9529" y="8106"/>
                    <a:pt x="12768" y="8106"/>
                  </a:cubicBezTo>
                  <a:cubicBezTo>
                    <a:pt x="16031" y="8106"/>
                    <a:pt x="19105" y="7730"/>
                    <a:pt x="21429" y="7026"/>
                  </a:cubicBezTo>
                  <a:cubicBezTo>
                    <a:pt x="24832" y="5994"/>
                    <a:pt x="25537" y="4609"/>
                    <a:pt x="25537" y="3623"/>
                  </a:cubicBezTo>
                  <a:cubicBezTo>
                    <a:pt x="25560" y="2097"/>
                    <a:pt x="23940" y="877"/>
                    <a:pt x="20866" y="55"/>
                  </a:cubicBezTo>
                  <a:cubicBezTo>
                    <a:pt x="20751" y="18"/>
                    <a:pt x="20642" y="1"/>
                    <a:pt x="20540" y="1"/>
                  </a:cubicBezTo>
                  <a:cubicBezTo>
                    <a:pt x="19564" y="1"/>
                    <a:pt x="19249" y="1582"/>
                    <a:pt x="20396" y="1816"/>
                  </a:cubicBezTo>
                  <a:cubicBezTo>
                    <a:pt x="22884" y="2473"/>
                    <a:pt x="23729" y="3294"/>
                    <a:pt x="23729" y="3623"/>
                  </a:cubicBezTo>
                  <a:cubicBezTo>
                    <a:pt x="23729" y="4421"/>
                    <a:pt x="19997" y="6299"/>
                    <a:pt x="12768" y="6299"/>
                  </a:cubicBezTo>
                  <a:cubicBezTo>
                    <a:pt x="5563" y="6299"/>
                    <a:pt x="1831" y="4421"/>
                    <a:pt x="1831" y="3623"/>
                  </a:cubicBezTo>
                  <a:cubicBezTo>
                    <a:pt x="1831" y="3294"/>
                    <a:pt x="2676" y="2473"/>
                    <a:pt x="5164" y="1816"/>
                  </a:cubicBezTo>
                  <a:cubicBezTo>
                    <a:pt x="6311" y="1582"/>
                    <a:pt x="5996" y="1"/>
                    <a:pt x="5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f50d674c0d_0_35"/>
          <p:cNvSpPr txBox="1"/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Functionality for testing</a:t>
            </a:r>
            <a:endParaRPr/>
          </a:p>
        </p:txBody>
      </p:sp>
      <p:graphicFrame>
        <p:nvGraphicFramePr>
          <p:cNvPr id="251" name="Google Shape;251;gf50d674c0d_0_35"/>
          <p:cNvGraphicFramePr/>
          <p:nvPr/>
        </p:nvGraphicFramePr>
        <p:xfrm>
          <a:off x="457200" y="1722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{ED394DD3-C15B-4B2E-80A2-4337FFE5A977}</a:tableStyleId>
              </a:tblPr>
              <a:tblGrid>
                <a:gridCol w="1541825"/>
                <a:gridCol w="2081725"/>
              </a:tblGrid>
              <a:tr h="8205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b="1" sz="1500" u="none" cap="none" strike="noStrike">
                        <a:solidFill>
                          <a:srgbClr val="000000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Creating a trip plan</a:t>
                      </a:r>
                      <a:endParaRPr b="1"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Adding sections to a trip</a:t>
                      </a:r>
                      <a:endParaRPr b="1"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Editing</a:t>
                      </a:r>
                      <a:endParaRPr b="1"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8205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b="1" sz="1500" u="none" cap="none" strike="noStrike">
                        <a:solidFill>
                          <a:srgbClr val="000000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Assigning attributes</a:t>
                      </a:r>
                      <a:endParaRPr b="1"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Deleting</a:t>
                      </a:r>
                      <a:endParaRPr b="1"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Commenting</a:t>
                      </a:r>
                      <a:endParaRPr b="1"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8205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b="1" sz="1500" u="none" cap="none" strike="noStrike">
                        <a:solidFill>
                          <a:srgbClr val="000000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Filling in application fields</a:t>
                      </a:r>
                      <a:endParaRPr b="1"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ability to share a created trip for viewing and making changes</a:t>
                      </a:r>
                      <a:endParaRPr b="1"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52" name="Google Shape;252;gf50d674c0d_0_35"/>
          <p:cNvGraphicFramePr/>
          <p:nvPr/>
        </p:nvGraphicFramePr>
        <p:xfrm>
          <a:off x="4988204" y="172291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{ED394DD3-C15B-4B2E-80A2-4337FFE5A977}</a:tableStyleId>
              </a:tblPr>
              <a:tblGrid>
                <a:gridCol w="1541825"/>
                <a:gridCol w="2081725"/>
              </a:tblGrid>
              <a:tr h="977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b="1" sz="1500" u="none" cap="none" strike="noStrike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Login form and registration form</a:t>
                      </a:r>
                      <a:endParaRPr b="1" sz="12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918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b="1" sz="1500" u="none" cap="none" strike="noStrike">
                        <a:solidFill>
                          <a:srgbClr val="000000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Calendar for selecting travel dates</a:t>
                      </a:r>
                      <a:endParaRPr b="1" sz="12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918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b="1" sz="1500" u="none" cap="none" strike="noStrike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Counting button</a:t>
                      </a:r>
                      <a:endParaRPr b="1" sz="12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</a:tbl>
          </a:graphicData>
        </a:graphic>
      </p:graphicFrame>
      <p:sp>
        <p:nvSpPr>
          <p:cNvPr id="253" name="Google Shape;253;gf50d674c0d_0_35"/>
          <p:cNvSpPr/>
          <p:nvPr/>
        </p:nvSpPr>
        <p:spPr>
          <a:xfrm>
            <a:off x="2748688" y="1520600"/>
            <a:ext cx="380175" cy="51300"/>
          </a:xfrm>
          <a:custGeom>
            <a:rect b="b" l="l" r="r" t="t"/>
            <a:pathLst>
              <a:path extrusionOk="0" h="2052" w="15207">
                <a:moveTo>
                  <a:pt x="10157" y="0"/>
                </a:moveTo>
                <a:cubicBezTo>
                  <a:pt x="10021" y="0"/>
                  <a:pt x="9885" y="39"/>
                  <a:pt x="9768" y="117"/>
                </a:cubicBezTo>
                <a:cubicBezTo>
                  <a:pt x="9066" y="745"/>
                  <a:pt x="8153" y="1093"/>
                  <a:pt x="7229" y="1093"/>
                </a:cubicBezTo>
                <a:cubicBezTo>
                  <a:pt x="7181" y="1093"/>
                  <a:pt x="7132" y="1092"/>
                  <a:pt x="7083" y="1090"/>
                </a:cubicBezTo>
                <a:cubicBezTo>
                  <a:pt x="6305" y="1012"/>
                  <a:pt x="5877" y="350"/>
                  <a:pt x="5176" y="117"/>
                </a:cubicBezTo>
                <a:cubicBezTo>
                  <a:pt x="5015" y="75"/>
                  <a:pt x="4858" y="56"/>
                  <a:pt x="4704" y="56"/>
                </a:cubicBezTo>
                <a:cubicBezTo>
                  <a:pt x="4152" y="56"/>
                  <a:pt x="3648" y="293"/>
                  <a:pt x="3191" y="506"/>
                </a:cubicBezTo>
                <a:cubicBezTo>
                  <a:pt x="2296" y="934"/>
                  <a:pt x="1363" y="1245"/>
                  <a:pt x="429" y="1440"/>
                </a:cubicBezTo>
                <a:cubicBezTo>
                  <a:pt x="1" y="1479"/>
                  <a:pt x="156" y="1985"/>
                  <a:pt x="506" y="1985"/>
                </a:cubicBezTo>
                <a:cubicBezTo>
                  <a:pt x="1440" y="1985"/>
                  <a:pt x="2374" y="1751"/>
                  <a:pt x="3230" y="1323"/>
                </a:cubicBezTo>
                <a:cubicBezTo>
                  <a:pt x="3658" y="1129"/>
                  <a:pt x="4086" y="973"/>
                  <a:pt x="4553" y="856"/>
                </a:cubicBezTo>
                <a:cubicBezTo>
                  <a:pt x="4583" y="850"/>
                  <a:pt x="4612" y="848"/>
                  <a:pt x="4642" y="848"/>
                </a:cubicBezTo>
                <a:cubicBezTo>
                  <a:pt x="5007" y="848"/>
                  <a:pt x="5394" y="1263"/>
                  <a:pt x="5682" y="1479"/>
                </a:cubicBezTo>
                <a:cubicBezTo>
                  <a:pt x="6236" y="1874"/>
                  <a:pt x="6860" y="2051"/>
                  <a:pt x="7495" y="2051"/>
                </a:cubicBezTo>
                <a:cubicBezTo>
                  <a:pt x="8422" y="2051"/>
                  <a:pt x="9372" y="1674"/>
                  <a:pt x="10157" y="1051"/>
                </a:cubicBezTo>
                <a:cubicBezTo>
                  <a:pt x="10936" y="1704"/>
                  <a:pt x="11927" y="1968"/>
                  <a:pt x="12939" y="1968"/>
                </a:cubicBezTo>
                <a:cubicBezTo>
                  <a:pt x="13494" y="1968"/>
                  <a:pt x="14056" y="1889"/>
                  <a:pt x="14593" y="1751"/>
                </a:cubicBezTo>
                <a:cubicBezTo>
                  <a:pt x="15207" y="1535"/>
                  <a:pt x="14950" y="883"/>
                  <a:pt x="14412" y="883"/>
                </a:cubicBezTo>
                <a:cubicBezTo>
                  <a:pt x="14370" y="883"/>
                  <a:pt x="14327" y="887"/>
                  <a:pt x="14282" y="895"/>
                </a:cubicBezTo>
                <a:cubicBezTo>
                  <a:pt x="13770" y="966"/>
                  <a:pt x="13274" y="1032"/>
                  <a:pt x="12799" y="1032"/>
                </a:cubicBezTo>
                <a:cubicBezTo>
                  <a:pt x="11974" y="1032"/>
                  <a:pt x="11213" y="833"/>
                  <a:pt x="10546" y="117"/>
                </a:cubicBezTo>
                <a:cubicBezTo>
                  <a:pt x="10429" y="39"/>
                  <a:pt x="10293" y="0"/>
                  <a:pt x="10157" y="0"/>
                </a:cubicBezTo>
                <a:close/>
              </a:path>
            </a:pathLst>
          </a:custGeom>
          <a:solidFill>
            <a:srgbClr val="FE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4" name="Google Shape;254;gf50d674c0d_0_35"/>
          <p:cNvGrpSpPr/>
          <p:nvPr/>
        </p:nvGrpSpPr>
        <p:grpSpPr>
          <a:xfrm>
            <a:off x="1036663" y="654325"/>
            <a:ext cx="1768975" cy="917575"/>
            <a:chOff x="1384488" y="1235800"/>
            <a:chExt cx="1768975" cy="917575"/>
          </a:xfrm>
        </p:grpSpPr>
        <p:sp>
          <p:nvSpPr>
            <p:cNvPr id="255" name="Google Shape;255;gf50d674c0d_0_35"/>
            <p:cNvSpPr/>
            <p:nvPr/>
          </p:nvSpPr>
          <p:spPr>
            <a:xfrm>
              <a:off x="1384488" y="1236775"/>
              <a:ext cx="1768975" cy="845725"/>
            </a:xfrm>
            <a:custGeom>
              <a:rect b="b" l="l" r="r" t="t"/>
              <a:pathLst>
                <a:path extrusionOk="0" h="33829" w="70759">
                  <a:moveTo>
                    <a:pt x="31024" y="5804"/>
                  </a:moveTo>
                  <a:cubicBezTo>
                    <a:pt x="30830" y="6115"/>
                    <a:pt x="30557" y="6388"/>
                    <a:pt x="30285" y="6582"/>
                  </a:cubicBezTo>
                  <a:lnTo>
                    <a:pt x="30090" y="6738"/>
                  </a:lnTo>
                  <a:cubicBezTo>
                    <a:pt x="29857" y="6816"/>
                    <a:pt x="29779" y="7127"/>
                    <a:pt x="29974" y="7283"/>
                  </a:cubicBezTo>
                  <a:lnTo>
                    <a:pt x="29779" y="7555"/>
                  </a:lnTo>
                  <a:cubicBezTo>
                    <a:pt x="29779" y="7205"/>
                    <a:pt x="29818" y="6855"/>
                    <a:pt x="29818" y="6504"/>
                  </a:cubicBezTo>
                  <a:lnTo>
                    <a:pt x="29818" y="6466"/>
                  </a:lnTo>
                  <a:cubicBezTo>
                    <a:pt x="29876" y="6485"/>
                    <a:pt x="29935" y="6495"/>
                    <a:pt x="29988" y="6495"/>
                  </a:cubicBezTo>
                  <a:cubicBezTo>
                    <a:pt x="30042" y="6495"/>
                    <a:pt x="30090" y="6485"/>
                    <a:pt x="30129" y="6466"/>
                  </a:cubicBezTo>
                  <a:cubicBezTo>
                    <a:pt x="30441" y="6271"/>
                    <a:pt x="30752" y="6037"/>
                    <a:pt x="31024" y="5804"/>
                  </a:cubicBezTo>
                  <a:close/>
                  <a:moveTo>
                    <a:pt x="31958" y="6894"/>
                  </a:moveTo>
                  <a:cubicBezTo>
                    <a:pt x="31958" y="7088"/>
                    <a:pt x="31997" y="7283"/>
                    <a:pt x="32036" y="7477"/>
                  </a:cubicBezTo>
                  <a:lnTo>
                    <a:pt x="31764" y="7555"/>
                  </a:lnTo>
                  <a:lnTo>
                    <a:pt x="31024" y="7944"/>
                  </a:lnTo>
                  <a:cubicBezTo>
                    <a:pt x="31336" y="7633"/>
                    <a:pt x="31647" y="7283"/>
                    <a:pt x="31958" y="6933"/>
                  </a:cubicBezTo>
                  <a:lnTo>
                    <a:pt x="31958" y="6894"/>
                  </a:lnTo>
                  <a:close/>
                  <a:moveTo>
                    <a:pt x="29701" y="8528"/>
                  </a:moveTo>
                  <a:cubicBezTo>
                    <a:pt x="29740" y="8567"/>
                    <a:pt x="29779" y="8567"/>
                    <a:pt x="29818" y="8567"/>
                  </a:cubicBezTo>
                  <a:lnTo>
                    <a:pt x="29662" y="8645"/>
                  </a:lnTo>
                  <a:cubicBezTo>
                    <a:pt x="29701" y="8606"/>
                    <a:pt x="29701" y="8606"/>
                    <a:pt x="29701" y="8528"/>
                  </a:cubicBezTo>
                  <a:close/>
                  <a:moveTo>
                    <a:pt x="22035" y="9501"/>
                  </a:moveTo>
                  <a:lnTo>
                    <a:pt x="21841" y="9734"/>
                  </a:lnTo>
                  <a:cubicBezTo>
                    <a:pt x="21802" y="9695"/>
                    <a:pt x="21802" y="9656"/>
                    <a:pt x="21841" y="9579"/>
                  </a:cubicBezTo>
                  <a:lnTo>
                    <a:pt x="22035" y="9501"/>
                  </a:lnTo>
                  <a:close/>
                  <a:moveTo>
                    <a:pt x="23942" y="9734"/>
                  </a:moveTo>
                  <a:lnTo>
                    <a:pt x="23942" y="9812"/>
                  </a:lnTo>
                  <a:lnTo>
                    <a:pt x="23864" y="9812"/>
                  </a:lnTo>
                  <a:lnTo>
                    <a:pt x="23942" y="9734"/>
                  </a:lnTo>
                  <a:close/>
                  <a:moveTo>
                    <a:pt x="24137" y="10746"/>
                  </a:moveTo>
                  <a:cubicBezTo>
                    <a:pt x="24137" y="10756"/>
                    <a:pt x="24137" y="10766"/>
                    <a:pt x="24137" y="10785"/>
                  </a:cubicBezTo>
                  <a:cubicBezTo>
                    <a:pt x="24137" y="10824"/>
                    <a:pt x="24175" y="10824"/>
                    <a:pt x="24175" y="10863"/>
                  </a:cubicBezTo>
                  <a:lnTo>
                    <a:pt x="23981" y="10941"/>
                  </a:lnTo>
                  <a:cubicBezTo>
                    <a:pt x="24020" y="10863"/>
                    <a:pt x="24098" y="10785"/>
                    <a:pt x="24137" y="10746"/>
                  </a:cubicBezTo>
                  <a:close/>
                  <a:moveTo>
                    <a:pt x="21802" y="10435"/>
                  </a:moveTo>
                  <a:cubicBezTo>
                    <a:pt x="21841" y="10474"/>
                    <a:pt x="21880" y="10474"/>
                    <a:pt x="21880" y="10474"/>
                  </a:cubicBezTo>
                  <a:cubicBezTo>
                    <a:pt x="21802" y="10824"/>
                    <a:pt x="22035" y="11174"/>
                    <a:pt x="22385" y="11174"/>
                  </a:cubicBezTo>
                  <a:cubicBezTo>
                    <a:pt x="22424" y="11252"/>
                    <a:pt x="22463" y="11291"/>
                    <a:pt x="22502" y="11330"/>
                  </a:cubicBezTo>
                  <a:lnTo>
                    <a:pt x="21763" y="11563"/>
                  </a:lnTo>
                  <a:cubicBezTo>
                    <a:pt x="21763" y="11174"/>
                    <a:pt x="21763" y="10824"/>
                    <a:pt x="21802" y="10435"/>
                  </a:cubicBezTo>
                  <a:close/>
                  <a:moveTo>
                    <a:pt x="31810" y="0"/>
                  </a:moveTo>
                  <a:cubicBezTo>
                    <a:pt x="30900" y="0"/>
                    <a:pt x="29997" y="158"/>
                    <a:pt x="29156" y="473"/>
                  </a:cubicBezTo>
                  <a:cubicBezTo>
                    <a:pt x="28634" y="647"/>
                    <a:pt x="28953" y="1320"/>
                    <a:pt x="29416" y="1320"/>
                  </a:cubicBezTo>
                  <a:cubicBezTo>
                    <a:pt x="29471" y="1320"/>
                    <a:pt x="29527" y="1310"/>
                    <a:pt x="29584" y="1290"/>
                  </a:cubicBezTo>
                  <a:cubicBezTo>
                    <a:pt x="29974" y="1173"/>
                    <a:pt x="30363" y="1095"/>
                    <a:pt x="30752" y="1057"/>
                  </a:cubicBezTo>
                  <a:lnTo>
                    <a:pt x="30752" y="1057"/>
                  </a:lnTo>
                  <a:cubicBezTo>
                    <a:pt x="30285" y="1290"/>
                    <a:pt x="29779" y="1407"/>
                    <a:pt x="29234" y="1446"/>
                  </a:cubicBezTo>
                  <a:cubicBezTo>
                    <a:pt x="28962" y="1446"/>
                    <a:pt x="28650" y="1601"/>
                    <a:pt x="28650" y="1913"/>
                  </a:cubicBezTo>
                  <a:cubicBezTo>
                    <a:pt x="28650" y="4286"/>
                    <a:pt x="28534" y="6699"/>
                    <a:pt x="28845" y="9073"/>
                  </a:cubicBezTo>
                  <a:lnTo>
                    <a:pt x="28845" y="9112"/>
                  </a:lnTo>
                  <a:cubicBezTo>
                    <a:pt x="27755" y="9695"/>
                    <a:pt x="26588" y="10201"/>
                    <a:pt x="25382" y="10551"/>
                  </a:cubicBezTo>
                  <a:cubicBezTo>
                    <a:pt x="25187" y="9267"/>
                    <a:pt x="24915" y="8022"/>
                    <a:pt x="24837" y="6660"/>
                  </a:cubicBezTo>
                  <a:cubicBezTo>
                    <a:pt x="24759" y="5415"/>
                    <a:pt x="24915" y="3975"/>
                    <a:pt x="24642" y="2730"/>
                  </a:cubicBezTo>
                  <a:lnTo>
                    <a:pt x="24837" y="2457"/>
                  </a:lnTo>
                  <a:cubicBezTo>
                    <a:pt x="25109" y="2185"/>
                    <a:pt x="24720" y="1835"/>
                    <a:pt x="24409" y="1835"/>
                  </a:cubicBezTo>
                  <a:cubicBezTo>
                    <a:pt x="23164" y="1913"/>
                    <a:pt x="21996" y="2419"/>
                    <a:pt x="21062" y="3236"/>
                  </a:cubicBezTo>
                  <a:cubicBezTo>
                    <a:pt x="20771" y="3560"/>
                    <a:pt x="21073" y="3857"/>
                    <a:pt x="21407" y="3857"/>
                  </a:cubicBezTo>
                  <a:cubicBezTo>
                    <a:pt x="21474" y="3857"/>
                    <a:pt x="21542" y="3845"/>
                    <a:pt x="21607" y="3819"/>
                  </a:cubicBezTo>
                  <a:cubicBezTo>
                    <a:pt x="21763" y="3742"/>
                    <a:pt x="21918" y="3664"/>
                    <a:pt x="22074" y="3586"/>
                  </a:cubicBezTo>
                  <a:lnTo>
                    <a:pt x="22074" y="3586"/>
                  </a:lnTo>
                  <a:cubicBezTo>
                    <a:pt x="21724" y="3858"/>
                    <a:pt x="21413" y="4247"/>
                    <a:pt x="21179" y="4676"/>
                  </a:cubicBezTo>
                  <a:cubicBezTo>
                    <a:pt x="20829" y="5454"/>
                    <a:pt x="20868" y="6504"/>
                    <a:pt x="20907" y="7361"/>
                  </a:cubicBezTo>
                  <a:cubicBezTo>
                    <a:pt x="20907" y="8800"/>
                    <a:pt x="20946" y="10279"/>
                    <a:pt x="21023" y="11719"/>
                  </a:cubicBezTo>
                  <a:cubicBezTo>
                    <a:pt x="21023" y="11758"/>
                    <a:pt x="21023" y="11797"/>
                    <a:pt x="21023" y="11797"/>
                  </a:cubicBezTo>
                  <a:cubicBezTo>
                    <a:pt x="20712" y="11913"/>
                    <a:pt x="20401" y="12069"/>
                    <a:pt x="20090" y="12225"/>
                  </a:cubicBezTo>
                  <a:cubicBezTo>
                    <a:pt x="18961" y="12770"/>
                    <a:pt x="17443" y="14209"/>
                    <a:pt x="17988" y="15610"/>
                  </a:cubicBezTo>
                  <a:cubicBezTo>
                    <a:pt x="17871" y="15649"/>
                    <a:pt x="17755" y="15688"/>
                    <a:pt x="17638" y="15727"/>
                  </a:cubicBezTo>
                  <a:cubicBezTo>
                    <a:pt x="16665" y="16077"/>
                    <a:pt x="15576" y="16622"/>
                    <a:pt x="15186" y="17595"/>
                  </a:cubicBezTo>
                  <a:cubicBezTo>
                    <a:pt x="14797" y="18607"/>
                    <a:pt x="14836" y="19696"/>
                    <a:pt x="14797" y="20708"/>
                  </a:cubicBezTo>
                  <a:cubicBezTo>
                    <a:pt x="14019" y="20786"/>
                    <a:pt x="13241" y="20864"/>
                    <a:pt x="12424" y="20864"/>
                  </a:cubicBezTo>
                  <a:cubicBezTo>
                    <a:pt x="12229" y="20864"/>
                    <a:pt x="12034" y="21175"/>
                    <a:pt x="11957" y="21486"/>
                  </a:cubicBezTo>
                  <a:cubicBezTo>
                    <a:pt x="11927" y="21481"/>
                    <a:pt x="11898" y="21479"/>
                    <a:pt x="11870" y="21479"/>
                  </a:cubicBezTo>
                  <a:cubicBezTo>
                    <a:pt x="11678" y="21479"/>
                    <a:pt x="11538" y="21594"/>
                    <a:pt x="11606" y="21798"/>
                  </a:cubicBezTo>
                  <a:cubicBezTo>
                    <a:pt x="11996" y="22770"/>
                    <a:pt x="12501" y="23665"/>
                    <a:pt x="12891" y="24599"/>
                  </a:cubicBezTo>
                  <a:cubicBezTo>
                    <a:pt x="13280" y="25416"/>
                    <a:pt x="13435" y="26312"/>
                    <a:pt x="13357" y="27207"/>
                  </a:cubicBezTo>
                  <a:cubicBezTo>
                    <a:pt x="13280" y="28063"/>
                    <a:pt x="13280" y="28958"/>
                    <a:pt x="13357" y="29853"/>
                  </a:cubicBezTo>
                  <a:cubicBezTo>
                    <a:pt x="13280" y="29892"/>
                    <a:pt x="13202" y="29930"/>
                    <a:pt x="13124" y="30008"/>
                  </a:cubicBezTo>
                  <a:cubicBezTo>
                    <a:pt x="12968" y="30397"/>
                    <a:pt x="12696" y="30709"/>
                    <a:pt x="12424" y="30981"/>
                  </a:cubicBezTo>
                  <a:cubicBezTo>
                    <a:pt x="12087" y="31134"/>
                    <a:pt x="11750" y="31239"/>
                    <a:pt x="11395" y="31239"/>
                  </a:cubicBezTo>
                  <a:cubicBezTo>
                    <a:pt x="11298" y="31239"/>
                    <a:pt x="11200" y="31231"/>
                    <a:pt x="11101" y="31215"/>
                  </a:cubicBezTo>
                  <a:cubicBezTo>
                    <a:pt x="10089" y="31215"/>
                    <a:pt x="9116" y="30942"/>
                    <a:pt x="8260" y="30436"/>
                  </a:cubicBezTo>
                  <a:cubicBezTo>
                    <a:pt x="8173" y="30399"/>
                    <a:pt x="8085" y="30382"/>
                    <a:pt x="8000" y="30382"/>
                  </a:cubicBezTo>
                  <a:cubicBezTo>
                    <a:pt x="7821" y="30382"/>
                    <a:pt x="7653" y="30460"/>
                    <a:pt x="7520" y="30592"/>
                  </a:cubicBezTo>
                  <a:cubicBezTo>
                    <a:pt x="6820" y="31837"/>
                    <a:pt x="5925" y="33005"/>
                    <a:pt x="4407" y="33044"/>
                  </a:cubicBezTo>
                  <a:cubicBezTo>
                    <a:pt x="4366" y="33045"/>
                    <a:pt x="4325" y="33045"/>
                    <a:pt x="4284" y="33045"/>
                  </a:cubicBezTo>
                  <a:cubicBezTo>
                    <a:pt x="3039" y="33045"/>
                    <a:pt x="1760" y="32488"/>
                    <a:pt x="555" y="32149"/>
                  </a:cubicBezTo>
                  <a:cubicBezTo>
                    <a:pt x="529" y="32142"/>
                    <a:pt x="504" y="32139"/>
                    <a:pt x="479" y="32139"/>
                  </a:cubicBezTo>
                  <a:cubicBezTo>
                    <a:pt x="203" y="32139"/>
                    <a:pt x="0" y="32512"/>
                    <a:pt x="321" y="32654"/>
                  </a:cubicBezTo>
                  <a:cubicBezTo>
                    <a:pt x="1646" y="33206"/>
                    <a:pt x="3006" y="33828"/>
                    <a:pt x="4466" y="33828"/>
                  </a:cubicBezTo>
                  <a:cubicBezTo>
                    <a:pt x="4550" y="33828"/>
                    <a:pt x="4634" y="33826"/>
                    <a:pt x="4719" y="33822"/>
                  </a:cubicBezTo>
                  <a:cubicBezTo>
                    <a:pt x="6275" y="33705"/>
                    <a:pt x="7365" y="32654"/>
                    <a:pt x="8182" y="31448"/>
                  </a:cubicBezTo>
                  <a:cubicBezTo>
                    <a:pt x="9155" y="31993"/>
                    <a:pt x="10283" y="32343"/>
                    <a:pt x="11412" y="32421"/>
                  </a:cubicBezTo>
                  <a:cubicBezTo>
                    <a:pt x="11456" y="32423"/>
                    <a:pt x="11501" y="32424"/>
                    <a:pt x="11546" y="32424"/>
                  </a:cubicBezTo>
                  <a:cubicBezTo>
                    <a:pt x="12506" y="32424"/>
                    <a:pt x="13768" y="32030"/>
                    <a:pt x="14214" y="31176"/>
                  </a:cubicBezTo>
                  <a:cubicBezTo>
                    <a:pt x="14992" y="31721"/>
                    <a:pt x="16120" y="31798"/>
                    <a:pt x="17054" y="31837"/>
                  </a:cubicBezTo>
                  <a:cubicBezTo>
                    <a:pt x="18494" y="31837"/>
                    <a:pt x="19973" y="31721"/>
                    <a:pt x="21413" y="31487"/>
                  </a:cubicBezTo>
                  <a:cubicBezTo>
                    <a:pt x="22891" y="31292"/>
                    <a:pt x="24370" y="31059"/>
                    <a:pt x="25849" y="30825"/>
                  </a:cubicBezTo>
                  <a:cubicBezTo>
                    <a:pt x="27366" y="30592"/>
                    <a:pt x="28884" y="30436"/>
                    <a:pt x="30402" y="30436"/>
                  </a:cubicBezTo>
                  <a:cubicBezTo>
                    <a:pt x="32892" y="30359"/>
                    <a:pt x="35421" y="30359"/>
                    <a:pt x="37912" y="30359"/>
                  </a:cubicBezTo>
                  <a:cubicBezTo>
                    <a:pt x="40130" y="30359"/>
                    <a:pt x="42309" y="30514"/>
                    <a:pt x="44527" y="30514"/>
                  </a:cubicBezTo>
                  <a:cubicBezTo>
                    <a:pt x="46084" y="30514"/>
                    <a:pt x="47874" y="30281"/>
                    <a:pt x="49002" y="29074"/>
                  </a:cubicBezTo>
                  <a:cubicBezTo>
                    <a:pt x="49080" y="28958"/>
                    <a:pt x="49119" y="28880"/>
                    <a:pt x="49197" y="28802"/>
                  </a:cubicBezTo>
                  <a:cubicBezTo>
                    <a:pt x="49858" y="29308"/>
                    <a:pt x="50598" y="29697"/>
                    <a:pt x="51376" y="29969"/>
                  </a:cubicBezTo>
                  <a:cubicBezTo>
                    <a:pt x="52129" y="30201"/>
                    <a:pt x="52926" y="30325"/>
                    <a:pt x="53733" y="30325"/>
                  </a:cubicBezTo>
                  <a:cubicBezTo>
                    <a:pt x="54010" y="30325"/>
                    <a:pt x="54289" y="30311"/>
                    <a:pt x="54567" y="30281"/>
                  </a:cubicBezTo>
                  <a:cubicBezTo>
                    <a:pt x="55579" y="30242"/>
                    <a:pt x="56629" y="30086"/>
                    <a:pt x="57641" y="29775"/>
                  </a:cubicBezTo>
                  <a:cubicBezTo>
                    <a:pt x="58199" y="29569"/>
                    <a:pt x="58469" y="29408"/>
                    <a:pt x="58902" y="29408"/>
                  </a:cubicBezTo>
                  <a:cubicBezTo>
                    <a:pt x="59043" y="29408"/>
                    <a:pt x="59201" y="29425"/>
                    <a:pt x="59392" y="29464"/>
                  </a:cubicBezTo>
                  <a:cubicBezTo>
                    <a:pt x="60287" y="29658"/>
                    <a:pt x="61026" y="30514"/>
                    <a:pt x="61844" y="30864"/>
                  </a:cubicBezTo>
                  <a:cubicBezTo>
                    <a:pt x="62855" y="31292"/>
                    <a:pt x="63906" y="31487"/>
                    <a:pt x="64957" y="31487"/>
                  </a:cubicBezTo>
                  <a:cubicBezTo>
                    <a:pt x="65042" y="31491"/>
                    <a:pt x="65129" y="31493"/>
                    <a:pt x="65218" y="31493"/>
                  </a:cubicBezTo>
                  <a:cubicBezTo>
                    <a:pt x="67001" y="31493"/>
                    <a:pt x="69517" y="30746"/>
                    <a:pt x="70444" y="29152"/>
                  </a:cubicBezTo>
                  <a:cubicBezTo>
                    <a:pt x="70758" y="28680"/>
                    <a:pt x="70259" y="28259"/>
                    <a:pt x="69748" y="28259"/>
                  </a:cubicBezTo>
                  <a:cubicBezTo>
                    <a:pt x="69626" y="28259"/>
                    <a:pt x="69505" y="28283"/>
                    <a:pt x="69393" y="28335"/>
                  </a:cubicBezTo>
                  <a:cubicBezTo>
                    <a:pt x="68576" y="28724"/>
                    <a:pt x="67875" y="29308"/>
                    <a:pt x="67019" y="29658"/>
                  </a:cubicBezTo>
                  <a:cubicBezTo>
                    <a:pt x="66304" y="29896"/>
                    <a:pt x="65530" y="30016"/>
                    <a:pt x="64774" y="30016"/>
                  </a:cubicBezTo>
                  <a:cubicBezTo>
                    <a:pt x="64666" y="30016"/>
                    <a:pt x="64558" y="30013"/>
                    <a:pt x="64451" y="30008"/>
                  </a:cubicBezTo>
                  <a:cubicBezTo>
                    <a:pt x="63556" y="29969"/>
                    <a:pt x="62661" y="29697"/>
                    <a:pt x="61883" y="29269"/>
                  </a:cubicBezTo>
                  <a:cubicBezTo>
                    <a:pt x="61104" y="28724"/>
                    <a:pt x="60209" y="28335"/>
                    <a:pt x="59314" y="28140"/>
                  </a:cubicBezTo>
                  <a:cubicBezTo>
                    <a:pt x="59138" y="28117"/>
                    <a:pt x="58961" y="28104"/>
                    <a:pt x="58786" y="28104"/>
                  </a:cubicBezTo>
                  <a:cubicBezTo>
                    <a:pt x="58384" y="28104"/>
                    <a:pt x="57994" y="28172"/>
                    <a:pt x="57641" y="28335"/>
                  </a:cubicBezTo>
                  <a:cubicBezTo>
                    <a:pt x="56902" y="28646"/>
                    <a:pt x="56123" y="28880"/>
                    <a:pt x="55345" y="28997"/>
                  </a:cubicBezTo>
                  <a:cubicBezTo>
                    <a:pt x="54728" y="29102"/>
                    <a:pt x="54053" y="29162"/>
                    <a:pt x="53366" y="29162"/>
                  </a:cubicBezTo>
                  <a:cubicBezTo>
                    <a:pt x="52016" y="29162"/>
                    <a:pt x="50617" y="28928"/>
                    <a:pt x="49508" y="28335"/>
                  </a:cubicBezTo>
                  <a:cubicBezTo>
                    <a:pt x="50092" y="27284"/>
                    <a:pt x="50325" y="25883"/>
                    <a:pt x="50676" y="24872"/>
                  </a:cubicBezTo>
                  <a:cubicBezTo>
                    <a:pt x="51843" y="21214"/>
                    <a:pt x="53594" y="17050"/>
                    <a:pt x="56707" y="14676"/>
                  </a:cubicBezTo>
                  <a:cubicBezTo>
                    <a:pt x="57018" y="14404"/>
                    <a:pt x="56941" y="13898"/>
                    <a:pt x="56551" y="13742"/>
                  </a:cubicBezTo>
                  <a:cubicBezTo>
                    <a:pt x="54489" y="12925"/>
                    <a:pt x="54333" y="9929"/>
                    <a:pt x="53166" y="8256"/>
                  </a:cubicBezTo>
                  <a:cubicBezTo>
                    <a:pt x="53053" y="8092"/>
                    <a:pt x="52866" y="8022"/>
                    <a:pt x="52675" y="8022"/>
                  </a:cubicBezTo>
                  <a:cubicBezTo>
                    <a:pt x="52274" y="8022"/>
                    <a:pt x="51853" y="8328"/>
                    <a:pt x="52037" y="8723"/>
                  </a:cubicBezTo>
                  <a:lnTo>
                    <a:pt x="51415" y="8839"/>
                  </a:lnTo>
                  <a:cubicBezTo>
                    <a:pt x="51415" y="8475"/>
                    <a:pt x="51108" y="8213"/>
                    <a:pt x="50749" y="8213"/>
                  </a:cubicBezTo>
                  <a:cubicBezTo>
                    <a:pt x="50725" y="8213"/>
                    <a:pt x="50700" y="8214"/>
                    <a:pt x="50676" y="8217"/>
                  </a:cubicBezTo>
                  <a:cubicBezTo>
                    <a:pt x="48302" y="8333"/>
                    <a:pt x="45967" y="8723"/>
                    <a:pt x="43671" y="9384"/>
                  </a:cubicBezTo>
                  <a:cubicBezTo>
                    <a:pt x="43632" y="8684"/>
                    <a:pt x="43515" y="8022"/>
                    <a:pt x="43321" y="7361"/>
                  </a:cubicBezTo>
                  <a:cubicBezTo>
                    <a:pt x="43228" y="7144"/>
                    <a:pt x="43036" y="7026"/>
                    <a:pt x="42844" y="7026"/>
                  </a:cubicBezTo>
                  <a:cubicBezTo>
                    <a:pt x="42795" y="7026"/>
                    <a:pt x="42746" y="7033"/>
                    <a:pt x="42698" y="7049"/>
                  </a:cubicBezTo>
                  <a:cubicBezTo>
                    <a:pt x="42270" y="7127"/>
                    <a:pt x="41842" y="7205"/>
                    <a:pt x="41414" y="7322"/>
                  </a:cubicBezTo>
                  <a:cubicBezTo>
                    <a:pt x="41453" y="6621"/>
                    <a:pt x="41336" y="5960"/>
                    <a:pt x="41142" y="5298"/>
                  </a:cubicBezTo>
                  <a:cubicBezTo>
                    <a:pt x="40985" y="4985"/>
                    <a:pt x="40677" y="4798"/>
                    <a:pt x="40339" y="4798"/>
                  </a:cubicBezTo>
                  <a:cubicBezTo>
                    <a:pt x="40258" y="4798"/>
                    <a:pt x="40174" y="4808"/>
                    <a:pt x="40091" y="4831"/>
                  </a:cubicBezTo>
                  <a:cubicBezTo>
                    <a:pt x="37756" y="5220"/>
                    <a:pt x="35460" y="5921"/>
                    <a:pt x="33281" y="6933"/>
                  </a:cubicBezTo>
                  <a:cubicBezTo>
                    <a:pt x="33281" y="6621"/>
                    <a:pt x="33242" y="6349"/>
                    <a:pt x="33203" y="6115"/>
                  </a:cubicBezTo>
                  <a:cubicBezTo>
                    <a:pt x="33164" y="5454"/>
                    <a:pt x="33126" y="4831"/>
                    <a:pt x="33048" y="4209"/>
                  </a:cubicBezTo>
                  <a:cubicBezTo>
                    <a:pt x="33009" y="3586"/>
                    <a:pt x="32970" y="3041"/>
                    <a:pt x="32970" y="2457"/>
                  </a:cubicBezTo>
                  <a:cubicBezTo>
                    <a:pt x="32970" y="2029"/>
                    <a:pt x="33126" y="1485"/>
                    <a:pt x="32736" y="1173"/>
                  </a:cubicBezTo>
                  <a:cubicBezTo>
                    <a:pt x="32651" y="1116"/>
                    <a:pt x="32545" y="1080"/>
                    <a:pt x="32448" y="1080"/>
                  </a:cubicBezTo>
                  <a:cubicBezTo>
                    <a:pt x="32413" y="1080"/>
                    <a:pt x="32379" y="1085"/>
                    <a:pt x="32347" y="1095"/>
                  </a:cubicBezTo>
                  <a:cubicBezTo>
                    <a:pt x="32425" y="979"/>
                    <a:pt x="32503" y="862"/>
                    <a:pt x="32581" y="745"/>
                  </a:cubicBezTo>
                  <a:cubicBezTo>
                    <a:pt x="32814" y="395"/>
                    <a:pt x="32464" y="6"/>
                    <a:pt x="32114" y="6"/>
                  </a:cubicBezTo>
                  <a:cubicBezTo>
                    <a:pt x="32013" y="2"/>
                    <a:pt x="31911" y="0"/>
                    <a:pt x="31810" y="0"/>
                  </a:cubicBezTo>
                  <a:close/>
                </a:path>
              </a:pathLst>
            </a:custGeom>
            <a:solidFill>
              <a:srgbClr val="FE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gf50d674c0d_0_35"/>
            <p:cNvSpPr/>
            <p:nvPr/>
          </p:nvSpPr>
          <p:spPr>
            <a:xfrm>
              <a:off x="2384588" y="2032450"/>
              <a:ext cx="474975" cy="88025"/>
            </a:xfrm>
            <a:custGeom>
              <a:rect b="b" l="l" r="r" t="t"/>
              <a:pathLst>
                <a:path extrusionOk="0" h="3521" w="18999">
                  <a:moveTo>
                    <a:pt x="8711" y="1"/>
                  </a:moveTo>
                  <a:cubicBezTo>
                    <a:pt x="8551" y="1"/>
                    <a:pt x="8395" y="69"/>
                    <a:pt x="8298" y="205"/>
                  </a:cubicBezTo>
                  <a:cubicBezTo>
                    <a:pt x="7116" y="1566"/>
                    <a:pt x="5222" y="2572"/>
                    <a:pt x="3400" y="2572"/>
                  </a:cubicBezTo>
                  <a:cubicBezTo>
                    <a:pt x="2462" y="2572"/>
                    <a:pt x="1542" y="2305"/>
                    <a:pt x="749" y="1684"/>
                  </a:cubicBezTo>
                  <a:cubicBezTo>
                    <a:pt x="689" y="1634"/>
                    <a:pt x="608" y="1612"/>
                    <a:pt x="523" y="1612"/>
                  </a:cubicBezTo>
                  <a:cubicBezTo>
                    <a:pt x="274" y="1612"/>
                    <a:pt x="0" y="1801"/>
                    <a:pt x="204" y="2034"/>
                  </a:cubicBezTo>
                  <a:cubicBezTo>
                    <a:pt x="994" y="3097"/>
                    <a:pt x="2122" y="3520"/>
                    <a:pt x="3331" y="3520"/>
                  </a:cubicBezTo>
                  <a:cubicBezTo>
                    <a:pt x="5219" y="3520"/>
                    <a:pt x="7304" y="2489"/>
                    <a:pt x="8609" y="1255"/>
                  </a:cubicBezTo>
                  <a:cubicBezTo>
                    <a:pt x="8998" y="1761"/>
                    <a:pt x="9543" y="2150"/>
                    <a:pt x="10127" y="2345"/>
                  </a:cubicBezTo>
                  <a:cubicBezTo>
                    <a:pt x="10407" y="2407"/>
                    <a:pt x="10687" y="2438"/>
                    <a:pt x="10965" y="2438"/>
                  </a:cubicBezTo>
                  <a:cubicBezTo>
                    <a:pt x="11381" y="2438"/>
                    <a:pt x="11792" y="2368"/>
                    <a:pt x="12189" y="2228"/>
                  </a:cubicBezTo>
                  <a:cubicBezTo>
                    <a:pt x="12722" y="2059"/>
                    <a:pt x="13300" y="1965"/>
                    <a:pt x="13877" y="1965"/>
                  </a:cubicBezTo>
                  <a:cubicBezTo>
                    <a:pt x="14226" y="1965"/>
                    <a:pt x="14575" y="1999"/>
                    <a:pt x="14913" y="2073"/>
                  </a:cubicBezTo>
                  <a:cubicBezTo>
                    <a:pt x="16042" y="2306"/>
                    <a:pt x="17209" y="2656"/>
                    <a:pt x="18376" y="2656"/>
                  </a:cubicBezTo>
                  <a:cubicBezTo>
                    <a:pt x="18999" y="2656"/>
                    <a:pt x="18999" y="1839"/>
                    <a:pt x="18376" y="1800"/>
                  </a:cubicBezTo>
                  <a:cubicBezTo>
                    <a:pt x="16784" y="1699"/>
                    <a:pt x="15191" y="1095"/>
                    <a:pt x="13598" y="1095"/>
                  </a:cubicBezTo>
                  <a:cubicBezTo>
                    <a:pt x="13362" y="1095"/>
                    <a:pt x="13126" y="1109"/>
                    <a:pt x="12890" y="1139"/>
                  </a:cubicBezTo>
                  <a:cubicBezTo>
                    <a:pt x="12267" y="1255"/>
                    <a:pt x="11644" y="1489"/>
                    <a:pt x="11022" y="1567"/>
                  </a:cubicBezTo>
                  <a:cubicBezTo>
                    <a:pt x="10998" y="1568"/>
                    <a:pt x="10974" y="1568"/>
                    <a:pt x="10951" y="1568"/>
                  </a:cubicBezTo>
                  <a:cubicBezTo>
                    <a:pt x="10098" y="1568"/>
                    <a:pt x="9571" y="887"/>
                    <a:pt x="9154" y="205"/>
                  </a:cubicBezTo>
                  <a:cubicBezTo>
                    <a:pt x="9037" y="69"/>
                    <a:pt x="8872" y="1"/>
                    <a:pt x="8711" y="1"/>
                  </a:cubicBezTo>
                  <a:close/>
                </a:path>
              </a:pathLst>
            </a:custGeom>
            <a:solidFill>
              <a:srgbClr val="FE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gf50d674c0d_0_35"/>
            <p:cNvSpPr/>
            <p:nvPr/>
          </p:nvSpPr>
          <p:spPr>
            <a:xfrm>
              <a:off x="1686563" y="2095025"/>
              <a:ext cx="239225" cy="58350"/>
            </a:xfrm>
            <a:custGeom>
              <a:rect b="b" l="l" r="r" t="t"/>
              <a:pathLst>
                <a:path extrusionOk="0" h="2334" w="9569">
                  <a:moveTo>
                    <a:pt x="5553" y="0"/>
                  </a:moveTo>
                  <a:cubicBezTo>
                    <a:pt x="5422" y="0"/>
                    <a:pt x="5286" y="50"/>
                    <a:pt x="5166" y="153"/>
                  </a:cubicBezTo>
                  <a:cubicBezTo>
                    <a:pt x="4345" y="974"/>
                    <a:pt x="3388" y="1491"/>
                    <a:pt x="2363" y="1491"/>
                  </a:cubicBezTo>
                  <a:cubicBezTo>
                    <a:pt x="1834" y="1491"/>
                    <a:pt x="1286" y="1353"/>
                    <a:pt x="730" y="1048"/>
                  </a:cubicBezTo>
                  <a:cubicBezTo>
                    <a:pt x="681" y="1024"/>
                    <a:pt x="627" y="1013"/>
                    <a:pt x="574" y="1013"/>
                  </a:cubicBezTo>
                  <a:cubicBezTo>
                    <a:pt x="290" y="1013"/>
                    <a:pt x="1" y="1325"/>
                    <a:pt x="263" y="1554"/>
                  </a:cubicBezTo>
                  <a:cubicBezTo>
                    <a:pt x="863" y="2109"/>
                    <a:pt x="1567" y="2334"/>
                    <a:pt x="2290" y="2334"/>
                  </a:cubicBezTo>
                  <a:cubicBezTo>
                    <a:pt x="3395" y="2334"/>
                    <a:pt x="4545" y="1808"/>
                    <a:pt x="5438" y="1126"/>
                  </a:cubicBezTo>
                  <a:cubicBezTo>
                    <a:pt x="5961" y="1768"/>
                    <a:pt x="6803" y="2177"/>
                    <a:pt x="7637" y="2177"/>
                  </a:cubicBezTo>
                  <a:cubicBezTo>
                    <a:pt x="8168" y="2177"/>
                    <a:pt x="8696" y="2011"/>
                    <a:pt x="9135" y="1632"/>
                  </a:cubicBezTo>
                  <a:cubicBezTo>
                    <a:pt x="9568" y="1266"/>
                    <a:pt x="9117" y="899"/>
                    <a:pt x="8685" y="899"/>
                  </a:cubicBezTo>
                  <a:cubicBezTo>
                    <a:pt x="8612" y="899"/>
                    <a:pt x="8541" y="909"/>
                    <a:pt x="8473" y="932"/>
                  </a:cubicBezTo>
                  <a:cubicBezTo>
                    <a:pt x="8107" y="1087"/>
                    <a:pt x="7750" y="1175"/>
                    <a:pt x="7419" y="1175"/>
                  </a:cubicBezTo>
                  <a:cubicBezTo>
                    <a:pt x="6836" y="1175"/>
                    <a:pt x="6330" y="901"/>
                    <a:pt x="5983" y="231"/>
                  </a:cubicBezTo>
                  <a:cubicBezTo>
                    <a:pt x="5875" y="79"/>
                    <a:pt x="5718" y="0"/>
                    <a:pt x="5553" y="0"/>
                  </a:cubicBezTo>
                  <a:close/>
                </a:path>
              </a:pathLst>
            </a:custGeom>
            <a:solidFill>
              <a:srgbClr val="FE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gf50d674c0d_0_35"/>
            <p:cNvSpPr/>
            <p:nvPr/>
          </p:nvSpPr>
          <p:spPr>
            <a:xfrm>
              <a:off x="1673388" y="1437150"/>
              <a:ext cx="1137550" cy="596550"/>
            </a:xfrm>
            <a:custGeom>
              <a:rect b="b" l="l" r="r" t="t"/>
              <a:pathLst>
                <a:path extrusionOk="0" h="23862" w="45502">
                  <a:moveTo>
                    <a:pt x="41143" y="0"/>
                  </a:moveTo>
                  <a:cubicBezTo>
                    <a:pt x="40710" y="0"/>
                    <a:pt x="40264" y="356"/>
                    <a:pt x="40559" y="785"/>
                  </a:cubicBezTo>
                  <a:cubicBezTo>
                    <a:pt x="41726" y="2399"/>
                    <a:pt x="41955" y="5042"/>
                    <a:pt x="43595" y="6310"/>
                  </a:cubicBezTo>
                  <a:lnTo>
                    <a:pt x="43595" y="6310"/>
                  </a:lnTo>
                  <a:cubicBezTo>
                    <a:pt x="41150" y="8584"/>
                    <a:pt x="39698" y="11957"/>
                    <a:pt x="38614" y="15028"/>
                  </a:cubicBezTo>
                  <a:cubicBezTo>
                    <a:pt x="38069" y="16545"/>
                    <a:pt x="37719" y="18141"/>
                    <a:pt x="37135" y="19658"/>
                  </a:cubicBezTo>
                  <a:cubicBezTo>
                    <a:pt x="36590" y="21137"/>
                    <a:pt x="35034" y="21565"/>
                    <a:pt x="33477" y="21643"/>
                  </a:cubicBezTo>
                  <a:cubicBezTo>
                    <a:pt x="33171" y="21654"/>
                    <a:pt x="32865" y="21659"/>
                    <a:pt x="32558" y="21659"/>
                  </a:cubicBezTo>
                  <a:cubicBezTo>
                    <a:pt x="30715" y="21659"/>
                    <a:pt x="28852" y="21487"/>
                    <a:pt x="27017" y="21487"/>
                  </a:cubicBezTo>
                  <a:cubicBezTo>
                    <a:pt x="24488" y="21487"/>
                    <a:pt x="21998" y="21487"/>
                    <a:pt x="19507" y="21604"/>
                  </a:cubicBezTo>
                  <a:cubicBezTo>
                    <a:pt x="17873" y="21604"/>
                    <a:pt x="16238" y="21682"/>
                    <a:pt x="14643" y="21915"/>
                  </a:cubicBezTo>
                  <a:cubicBezTo>
                    <a:pt x="13242" y="22149"/>
                    <a:pt x="11802" y="22421"/>
                    <a:pt x="10362" y="22616"/>
                  </a:cubicBezTo>
                  <a:cubicBezTo>
                    <a:pt x="9000" y="22810"/>
                    <a:pt x="7600" y="22966"/>
                    <a:pt x="6160" y="23005"/>
                  </a:cubicBezTo>
                  <a:cubicBezTo>
                    <a:pt x="5961" y="23005"/>
                    <a:pt x="5747" y="23009"/>
                    <a:pt x="5525" y="23009"/>
                  </a:cubicBezTo>
                  <a:cubicBezTo>
                    <a:pt x="4748" y="23009"/>
                    <a:pt x="3877" y="22962"/>
                    <a:pt x="3241" y="22538"/>
                  </a:cubicBezTo>
                  <a:cubicBezTo>
                    <a:pt x="2774" y="22188"/>
                    <a:pt x="2735" y="21371"/>
                    <a:pt x="2697" y="20826"/>
                  </a:cubicBezTo>
                  <a:cubicBezTo>
                    <a:pt x="2658" y="20048"/>
                    <a:pt x="2735" y="19230"/>
                    <a:pt x="2697" y="18452"/>
                  </a:cubicBezTo>
                  <a:cubicBezTo>
                    <a:pt x="2658" y="16740"/>
                    <a:pt x="1412" y="15144"/>
                    <a:pt x="673" y="13666"/>
                  </a:cubicBezTo>
                  <a:cubicBezTo>
                    <a:pt x="623" y="13533"/>
                    <a:pt x="481" y="13471"/>
                    <a:pt x="346" y="13471"/>
                  </a:cubicBezTo>
                  <a:cubicBezTo>
                    <a:pt x="166" y="13471"/>
                    <a:pt x="0" y="13582"/>
                    <a:pt x="89" y="13783"/>
                  </a:cubicBezTo>
                  <a:cubicBezTo>
                    <a:pt x="440" y="14755"/>
                    <a:pt x="945" y="15650"/>
                    <a:pt x="1373" y="16584"/>
                  </a:cubicBezTo>
                  <a:cubicBezTo>
                    <a:pt x="1724" y="17401"/>
                    <a:pt x="1879" y="18297"/>
                    <a:pt x="1840" y="19192"/>
                  </a:cubicBezTo>
                  <a:cubicBezTo>
                    <a:pt x="1763" y="20398"/>
                    <a:pt x="1451" y="22227"/>
                    <a:pt x="2541" y="23122"/>
                  </a:cubicBezTo>
                  <a:cubicBezTo>
                    <a:pt x="3358" y="23744"/>
                    <a:pt x="4525" y="23822"/>
                    <a:pt x="5498" y="23861"/>
                  </a:cubicBezTo>
                  <a:cubicBezTo>
                    <a:pt x="6977" y="23861"/>
                    <a:pt x="8456" y="23744"/>
                    <a:pt x="9895" y="23511"/>
                  </a:cubicBezTo>
                  <a:cubicBezTo>
                    <a:pt x="11335" y="23316"/>
                    <a:pt x="12853" y="23083"/>
                    <a:pt x="14293" y="22849"/>
                  </a:cubicBezTo>
                  <a:cubicBezTo>
                    <a:pt x="15810" y="22616"/>
                    <a:pt x="17328" y="22460"/>
                    <a:pt x="18885" y="22460"/>
                  </a:cubicBezTo>
                  <a:cubicBezTo>
                    <a:pt x="21375" y="22382"/>
                    <a:pt x="23865" y="22382"/>
                    <a:pt x="26395" y="22382"/>
                  </a:cubicBezTo>
                  <a:cubicBezTo>
                    <a:pt x="28574" y="22382"/>
                    <a:pt x="30753" y="22538"/>
                    <a:pt x="32971" y="22538"/>
                  </a:cubicBezTo>
                  <a:cubicBezTo>
                    <a:pt x="34567" y="22538"/>
                    <a:pt x="36318" y="22305"/>
                    <a:pt x="37446" y="21059"/>
                  </a:cubicBezTo>
                  <a:cubicBezTo>
                    <a:pt x="38419" y="20009"/>
                    <a:pt x="38691" y="18141"/>
                    <a:pt x="39120" y="16857"/>
                  </a:cubicBezTo>
                  <a:cubicBezTo>
                    <a:pt x="40326" y="13199"/>
                    <a:pt x="42038" y="9035"/>
                    <a:pt x="45190" y="6622"/>
                  </a:cubicBezTo>
                  <a:cubicBezTo>
                    <a:pt x="45501" y="6389"/>
                    <a:pt x="45423" y="5883"/>
                    <a:pt x="45034" y="5727"/>
                  </a:cubicBezTo>
                  <a:cubicBezTo>
                    <a:pt x="42972" y="4910"/>
                    <a:pt x="42816" y="1875"/>
                    <a:pt x="41649" y="241"/>
                  </a:cubicBezTo>
                  <a:cubicBezTo>
                    <a:pt x="41528" y="72"/>
                    <a:pt x="41337" y="0"/>
                    <a:pt x="411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gf50d674c0d_0_35"/>
            <p:cNvSpPr/>
            <p:nvPr/>
          </p:nvSpPr>
          <p:spPr>
            <a:xfrm>
              <a:off x="1682413" y="1442100"/>
              <a:ext cx="987000" cy="335775"/>
            </a:xfrm>
            <a:custGeom>
              <a:rect b="b" l="l" r="r" t="t"/>
              <a:pathLst>
                <a:path extrusionOk="0" h="13431" w="39480">
                  <a:moveTo>
                    <a:pt x="38814" y="1"/>
                  </a:moveTo>
                  <a:cubicBezTo>
                    <a:pt x="38796" y="1"/>
                    <a:pt x="38777" y="2"/>
                    <a:pt x="38759" y="4"/>
                  </a:cubicBezTo>
                  <a:cubicBezTo>
                    <a:pt x="31404" y="237"/>
                    <a:pt x="24905" y="3739"/>
                    <a:pt x="18368" y="6658"/>
                  </a:cubicBezTo>
                  <a:cubicBezTo>
                    <a:pt x="15449" y="7981"/>
                    <a:pt x="12686" y="9499"/>
                    <a:pt x="9729" y="10666"/>
                  </a:cubicBezTo>
                  <a:cubicBezTo>
                    <a:pt x="6811" y="11911"/>
                    <a:pt x="3697" y="12573"/>
                    <a:pt x="545" y="12690"/>
                  </a:cubicBezTo>
                  <a:cubicBezTo>
                    <a:pt x="156" y="12690"/>
                    <a:pt x="1" y="13195"/>
                    <a:pt x="429" y="13273"/>
                  </a:cubicBezTo>
                  <a:cubicBezTo>
                    <a:pt x="995" y="13382"/>
                    <a:pt x="1574" y="13430"/>
                    <a:pt x="2159" y="13430"/>
                  </a:cubicBezTo>
                  <a:cubicBezTo>
                    <a:pt x="4508" y="13430"/>
                    <a:pt x="6957" y="12651"/>
                    <a:pt x="9106" y="11872"/>
                  </a:cubicBezTo>
                  <a:cubicBezTo>
                    <a:pt x="12142" y="10783"/>
                    <a:pt x="15099" y="9382"/>
                    <a:pt x="18057" y="8098"/>
                  </a:cubicBezTo>
                  <a:cubicBezTo>
                    <a:pt x="24672" y="5179"/>
                    <a:pt x="31365" y="1560"/>
                    <a:pt x="38759" y="1327"/>
                  </a:cubicBezTo>
                  <a:cubicBezTo>
                    <a:pt x="38777" y="1329"/>
                    <a:pt x="38796" y="1330"/>
                    <a:pt x="38814" y="1330"/>
                  </a:cubicBezTo>
                  <a:cubicBezTo>
                    <a:pt x="39479" y="1330"/>
                    <a:pt x="39479" y="1"/>
                    <a:pt x="38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gf50d674c0d_0_35"/>
            <p:cNvSpPr/>
            <p:nvPr/>
          </p:nvSpPr>
          <p:spPr>
            <a:xfrm>
              <a:off x="1753438" y="1412400"/>
              <a:ext cx="722850" cy="352775"/>
            </a:xfrm>
            <a:custGeom>
              <a:rect b="b" l="l" r="r" t="t"/>
              <a:pathLst>
                <a:path extrusionOk="0" h="14111" w="28914">
                  <a:moveTo>
                    <a:pt x="28048" y="1"/>
                  </a:moveTo>
                  <a:cubicBezTo>
                    <a:pt x="27998" y="1"/>
                    <a:pt x="27949" y="8"/>
                    <a:pt x="27901" y="24"/>
                  </a:cubicBezTo>
                  <a:cubicBezTo>
                    <a:pt x="24788" y="608"/>
                    <a:pt x="21831" y="1814"/>
                    <a:pt x="18990" y="3137"/>
                  </a:cubicBezTo>
                  <a:cubicBezTo>
                    <a:pt x="16111" y="4499"/>
                    <a:pt x="13270" y="6134"/>
                    <a:pt x="10235" y="7107"/>
                  </a:cubicBezTo>
                  <a:cubicBezTo>
                    <a:pt x="7822" y="7885"/>
                    <a:pt x="5215" y="7846"/>
                    <a:pt x="2841" y="8741"/>
                  </a:cubicBezTo>
                  <a:cubicBezTo>
                    <a:pt x="1907" y="9091"/>
                    <a:pt x="818" y="9597"/>
                    <a:pt x="428" y="10609"/>
                  </a:cubicBezTo>
                  <a:cubicBezTo>
                    <a:pt x="39" y="11582"/>
                    <a:pt x="78" y="12788"/>
                    <a:pt x="0" y="13839"/>
                  </a:cubicBezTo>
                  <a:cubicBezTo>
                    <a:pt x="0" y="14003"/>
                    <a:pt x="184" y="14110"/>
                    <a:pt x="356" y="14110"/>
                  </a:cubicBezTo>
                  <a:cubicBezTo>
                    <a:pt x="469" y="14110"/>
                    <a:pt x="577" y="14064"/>
                    <a:pt x="623" y="13955"/>
                  </a:cubicBezTo>
                  <a:lnTo>
                    <a:pt x="662" y="13955"/>
                  </a:lnTo>
                  <a:cubicBezTo>
                    <a:pt x="1129" y="12982"/>
                    <a:pt x="973" y="11932"/>
                    <a:pt x="1285" y="10959"/>
                  </a:cubicBezTo>
                  <a:cubicBezTo>
                    <a:pt x="1674" y="9830"/>
                    <a:pt x="3230" y="9441"/>
                    <a:pt x="4203" y="9169"/>
                  </a:cubicBezTo>
                  <a:cubicBezTo>
                    <a:pt x="6538" y="8546"/>
                    <a:pt x="8950" y="8507"/>
                    <a:pt x="11207" y="7651"/>
                  </a:cubicBezTo>
                  <a:cubicBezTo>
                    <a:pt x="16768" y="5571"/>
                    <a:pt x="21814" y="2130"/>
                    <a:pt x="27667" y="938"/>
                  </a:cubicBezTo>
                  <a:lnTo>
                    <a:pt x="27667" y="938"/>
                  </a:lnTo>
                  <a:cubicBezTo>
                    <a:pt x="27791" y="1425"/>
                    <a:pt x="27862" y="1911"/>
                    <a:pt x="27862" y="2398"/>
                  </a:cubicBezTo>
                  <a:cubicBezTo>
                    <a:pt x="27862" y="2685"/>
                    <a:pt x="28116" y="2821"/>
                    <a:pt x="28374" y="2821"/>
                  </a:cubicBezTo>
                  <a:cubicBezTo>
                    <a:pt x="28641" y="2821"/>
                    <a:pt x="28913" y="2675"/>
                    <a:pt x="28913" y="2398"/>
                  </a:cubicBezTo>
                  <a:cubicBezTo>
                    <a:pt x="28874" y="1698"/>
                    <a:pt x="28757" y="997"/>
                    <a:pt x="28524" y="336"/>
                  </a:cubicBezTo>
                  <a:cubicBezTo>
                    <a:pt x="28431" y="119"/>
                    <a:pt x="28240" y="1"/>
                    <a:pt x="280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gf50d674c0d_0_35"/>
            <p:cNvSpPr/>
            <p:nvPr/>
          </p:nvSpPr>
          <p:spPr>
            <a:xfrm>
              <a:off x="1819588" y="1356700"/>
              <a:ext cx="601225" cy="278750"/>
            </a:xfrm>
            <a:custGeom>
              <a:rect b="b" l="l" r="r" t="t"/>
              <a:pathLst>
                <a:path extrusionOk="0" h="11150" w="24049">
                  <a:moveTo>
                    <a:pt x="22935" y="1"/>
                  </a:moveTo>
                  <a:cubicBezTo>
                    <a:pt x="22854" y="1"/>
                    <a:pt x="22770" y="11"/>
                    <a:pt x="22687" y="34"/>
                  </a:cubicBezTo>
                  <a:cubicBezTo>
                    <a:pt x="19769" y="423"/>
                    <a:pt x="17045" y="1591"/>
                    <a:pt x="14398" y="2797"/>
                  </a:cubicBezTo>
                  <a:cubicBezTo>
                    <a:pt x="12219" y="3809"/>
                    <a:pt x="10235" y="5210"/>
                    <a:pt x="7900" y="5832"/>
                  </a:cubicBezTo>
                  <a:cubicBezTo>
                    <a:pt x="6149" y="6299"/>
                    <a:pt x="4359" y="6611"/>
                    <a:pt x="2724" y="7428"/>
                  </a:cubicBezTo>
                  <a:cubicBezTo>
                    <a:pt x="1557" y="8011"/>
                    <a:pt x="0" y="9529"/>
                    <a:pt x="623" y="10930"/>
                  </a:cubicBezTo>
                  <a:cubicBezTo>
                    <a:pt x="683" y="11071"/>
                    <a:pt x="827" y="11149"/>
                    <a:pt x="967" y="11149"/>
                  </a:cubicBezTo>
                  <a:cubicBezTo>
                    <a:pt x="1099" y="11149"/>
                    <a:pt x="1228" y="11080"/>
                    <a:pt x="1285" y="10930"/>
                  </a:cubicBezTo>
                  <a:lnTo>
                    <a:pt x="1246" y="10930"/>
                  </a:lnTo>
                  <a:cubicBezTo>
                    <a:pt x="1440" y="10230"/>
                    <a:pt x="1479" y="9646"/>
                    <a:pt x="1907" y="9062"/>
                  </a:cubicBezTo>
                  <a:cubicBezTo>
                    <a:pt x="2374" y="8478"/>
                    <a:pt x="3230" y="8128"/>
                    <a:pt x="3931" y="7856"/>
                  </a:cubicBezTo>
                  <a:cubicBezTo>
                    <a:pt x="5526" y="7233"/>
                    <a:pt x="7277" y="7039"/>
                    <a:pt x="8912" y="6572"/>
                  </a:cubicBezTo>
                  <a:cubicBezTo>
                    <a:pt x="9729" y="6299"/>
                    <a:pt x="10546" y="5988"/>
                    <a:pt x="11285" y="5638"/>
                  </a:cubicBezTo>
                  <a:cubicBezTo>
                    <a:pt x="12608" y="5093"/>
                    <a:pt x="13893" y="4548"/>
                    <a:pt x="15177" y="3964"/>
                  </a:cubicBezTo>
                  <a:cubicBezTo>
                    <a:pt x="17481" y="2917"/>
                    <a:pt x="19816" y="1964"/>
                    <a:pt x="22295" y="1498"/>
                  </a:cubicBezTo>
                  <a:lnTo>
                    <a:pt x="22295" y="1498"/>
                  </a:lnTo>
                  <a:cubicBezTo>
                    <a:pt x="22399" y="1874"/>
                    <a:pt x="22481" y="2266"/>
                    <a:pt x="22531" y="2641"/>
                  </a:cubicBezTo>
                  <a:cubicBezTo>
                    <a:pt x="22571" y="3055"/>
                    <a:pt x="22939" y="3269"/>
                    <a:pt x="23298" y="3269"/>
                  </a:cubicBezTo>
                  <a:cubicBezTo>
                    <a:pt x="23649" y="3269"/>
                    <a:pt x="23991" y="3064"/>
                    <a:pt x="24010" y="2641"/>
                  </a:cubicBezTo>
                  <a:cubicBezTo>
                    <a:pt x="24049" y="1941"/>
                    <a:pt x="23971" y="1202"/>
                    <a:pt x="23738" y="501"/>
                  </a:cubicBezTo>
                  <a:cubicBezTo>
                    <a:pt x="23581" y="188"/>
                    <a:pt x="23273" y="1"/>
                    <a:pt x="22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gf50d674c0d_0_35"/>
            <p:cNvSpPr/>
            <p:nvPr/>
          </p:nvSpPr>
          <p:spPr>
            <a:xfrm>
              <a:off x="1903638" y="1283525"/>
              <a:ext cx="108250" cy="254500"/>
            </a:xfrm>
            <a:custGeom>
              <a:rect b="b" l="l" r="r" t="t"/>
              <a:pathLst>
                <a:path extrusionOk="0" h="10180" w="4330">
                  <a:moveTo>
                    <a:pt x="3691" y="1"/>
                  </a:moveTo>
                  <a:cubicBezTo>
                    <a:pt x="3675" y="1"/>
                    <a:pt x="3659" y="2"/>
                    <a:pt x="3643" y="4"/>
                  </a:cubicBezTo>
                  <a:cubicBezTo>
                    <a:pt x="2398" y="43"/>
                    <a:pt x="1230" y="549"/>
                    <a:pt x="296" y="1405"/>
                  </a:cubicBezTo>
                  <a:cubicBezTo>
                    <a:pt x="1" y="1700"/>
                    <a:pt x="315" y="2024"/>
                    <a:pt x="654" y="2024"/>
                  </a:cubicBezTo>
                  <a:cubicBezTo>
                    <a:pt x="717" y="2024"/>
                    <a:pt x="780" y="2013"/>
                    <a:pt x="841" y="1988"/>
                  </a:cubicBezTo>
                  <a:cubicBezTo>
                    <a:pt x="1000" y="1918"/>
                    <a:pt x="1152" y="1841"/>
                    <a:pt x="1300" y="1760"/>
                  </a:cubicBezTo>
                  <a:lnTo>
                    <a:pt x="1300" y="1760"/>
                  </a:lnTo>
                  <a:cubicBezTo>
                    <a:pt x="934" y="2061"/>
                    <a:pt x="613" y="2391"/>
                    <a:pt x="413" y="2806"/>
                  </a:cubicBezTo>
                  <a:cubicBezTo>
                    <a:pt x="63" y="3623"/>
                    <a:pt x="102" y="4634"/>
                    <a:pt x="141" y="5491"/>
                  </a:cubicBezTo>
                  <a:cubicBezTo>
                    <a:pt x="141" y="6969"/>
                    <a:pt x="180" y="8409"/>
                    <a:pt x="257" y="9888"/>
                  </a:cubicBezTo>
                  <a:cubicBezTo>
                    <a:pt x="257" y="10082"/>
                    <a:pt x="433" y="10180"/>
                    <a:pt x="613" y="10180"/>
                  </a:cubicBezTo>
                  <a:cubicBezTo>
                    <a:pt x="793" y="10180"/>
                    <a:pt x="977" y="10082"/>
                    <a:pt x="997" y="9888"/>
                  </a:cubicBezTo>
                  <a:lnTo>
                    <a:pt x="997" y="9849"/>
                  </a:lnTo>
                  <a:cubicBezTo>
                    <a:pt x="1036" y="8487"/>
                    <a:pt x="1075" y="7125"/>
                    <a:pt x="1075" y="5763"/>
                  </a:cubicBezTo>
                  <a:cubicBezTo>
                    <a:pt x="1036" y="4829"/>
                    <a:pt x="1152" y="3934"/>
                    <a:pt x="1425" y="3039"/>
                  </a:cubicBezTo>
                  <a:cubicBezTo>
                    <a:pt x="1581" y="2572"/>
                    <a:pt x="2086" y="2339"/>
                    <a:pt x="2437" y="2105"/>
                  </a:cubicBezTo>
                  <a:cubicBezTo>
                    <a:pt x="3059" y="1677"/>
                    <a:pt x="3604" y="1171"/>
                    <a:pt x="4071" y="626"/>
                  </a:cubicBezTo>
                  <a:cubicBezTo>
                    <a:pt x="4329" y="331"/>
                    <a:pt x="3993" y="1"/>
                    <a:pt x="36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gf50d674c0d_0_35"/>
            <p:cNvSpPr/>
            <p:nvPr/>
          </p:nvSpPr>
          <p:spPr>
            <a:xfrm>
              <a:off x="1972313" y="1291150"/>
              <a:ext cx="48275" cy="224800"/>
            </a:xfrm>
            <a:custGeom>
              <a:rect b="b" l="l" r="r" t="t"/>
              <a:pathLst>
                <a:path extrusionOk="0" h="8992" w="1931">
                  <a:moveTo>
                    <a:pt x="721" y="0"/>
                  </a:moveTo>
                  <a:cubicBezTo>
                    <a:pt x="604" y="0"/>
                    <a:pt x="487" y="68"/>
                    <a:pt x="429" y="205"/>
                  </a:cubicBezTo>
                  <a:cubicBezTo>
                    <a:pt x="1" y="1489"/>
                    <a:pt x="195" y="3162"/>
                    <a:pt x="273" y="4524"/>
                  </a:cubicBezTo>
                  <a:cubicBezTo>
                    <a:pt x="312" y="5847"/>
                    <a:pt x="234" y="7365"/>
                    <a:pt x="662" y="8610"/>
                  </a:cubicBezTo>
                  <a:cubicBezTo>
                    <a:pt x="753" y="8864"/>
                    <a:pt x="1047" y="8991"/>
                    <a:pt x="1324" y="8991"/>
                  </a:cubicBezTo>
                  <a:cubicBezTo>
                    <a:pt x="1639" y="8991"/>
                    <a:pt x="1931" y="8825"/>
                    <a:pt x="1869" y="8493"/>
                  </a:cubicBezTo>
                  <a:cubicBezTo>
                    <a:pt x="1674" y="7131"/>
                    <a:pt x="1402" y="5886"/>
                    <a:pt x="1324" y="4524"/>
                  </a:cubicBezTo>
                  <a:cubicBezTo>
                    <a:pt x="1246" y="3162"/>
                    <a:pt x="1480" y="1528"/>
                    <a:pt x="1013" y="205"/>
                  </a:cubicBezTo>
                  <a:cubicBezTo>
                    <a:pt x="954" y="68"/>
                    <a:pt x="838" y="0"/>
                    <a:pt x="7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gf50d674c0d_0_35"/>
            <p:cNvSpPr/>
            <p:nvPr/>
          </p:nvSpPr>
          <p:spPr>
            <a:xfrm>
              <a:off x="2097813" y="1235800"/>
              <a:ext cx="107050" cy="234850"/>
            </a:xfrm>
            <a:custGeom>
              <a:rect b="b" l="l" r="r" t="t"/>
              <a:pathLst>
                <a:path extrusionOk="0" h="9394" w="4282">
                  <a:moveTo>
                    <a:pt x="3277" y="0"/>
                  </a:moveTo>
                  <a:cubicBezTo>
                    <a:pt x="2367" y="0"/>
                    <a:pt x="1464" y="158"/>
                    <a:pt x="623" y="473"/>
                  </a:cubicBezTo>
                  <a:cubicBezTo>
                    <a:pt x="57" y="685"/>
                    <a:pt x="425" y="1349"/>
                    <a:pt x="907" y="1349"/>
                  </a:cubicBezTo>
                  <a:cubicBezTo>
                    <a:pt x="954" y="1349"/>
                    <a:pt x="1003" y="1343"/>
                    <a:pt x="1051" y="1329"/>
                  </a:cubicBezTo>
                  <a:cubicBezTo>
                    <a:pt x="1436" y="1201"/>
                    <a:pt x="1829" y="1107"/>
                    <a:pt x="2227" y="1048"/>
                  </a:cubicBezTo>
                  <a:lnTo>
                    <a:pt x="2227" y="1048"/>
                  </a:lnTo>
                  <a:cubicBezTo>
                    <a:pt x="1803" y="1302"/>
                    <a:pt x="1314" y="1448"/>
                    <a:pt x="810" y="1448"/>
                  </a:cubicBezTo>
                  <a:cubicBezTo>
                    <a:pt x="774" y="1448"/>
                    <a:pt x="737" y="1447"/>
                    <a:pt x="701" y="1446"/>
                  </a:cubicBezTo>
                  <a:cubicBezTo>
                    <a:pt x="429" y="1446"/>
                    <a:pt x="117" y="1601"/>
                    <a:pt x="117" y="1913"/>
                  </a:cubicBezTo>
                  <a:cubicBezTo>
                    <a:pt x="117" y="4286"/>
                    <a:pt x="1" y="6738"/>
                    <a:pt x="312" y="9073"/>
                  </a:cubicBezTo>
                  <a:cubicBezTo>
                    <a:pt x="351" y="9287"/>
                    <a:pt x="536" y="9394"/>
                    <a:pt x="721" y="9394"/>
                  </a:cubicBezTo>
                  <a:cubicBezTo>
                    <a:pt x="905" y="9394"/>
                    <a:pt x="1090" y="9287"/>
                    <a:pt x="1129" y="9073"/>
                  </a:cubicBezTo>
                  <a:lnTo>
                    <a:pt x="1129" y="9073"/>
                  </a:lnTo>
                  <a:lnTo>
                    <a:pt x="1090" y="9112"/>
                  </a:lnTo>
                  <a:cubicBezTo>
                    <a:pt x="1382" y="6885"/>
                    <a:pt x="1263" y="4624"/>
                    <a:pt x="1280" y="2393"/>
                  </a:cubicBezTo>
                  <a:lnTo>
                    <a:pt x="1280" y="2393"/>
                  </a:lnTo>
                  <a:cubicBezTo>
                    <a:pt x="2381" y="2264"/>
                    <a:pt x="3384" y="1674"/>
                    <a:pt x="4048" y="745"/>
                  </a:cubicBezTo>
                  <a:cubicBezTo>
                    <a:pt x="4281" y="395"/>
                    <a:pt x="3931" y="6"/>
                    <a:pt x="3581" y="6"/>
                  </a:cubicBezTo>
                  <a:cubicBezTo>
                    <a:pt x="3480" y="2"/>
                    <a:pt x="3378" y="0"/>
                    <a:pt x="3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gf50d674c0d_0_35"/>
            <p:cNvSpPr/>
            <p:nvPr/>
          </p:nvSpPr>
          <p:spPr>
            <a:xfrm>
              <a:off x="2172738" y="1263100"/>
              <a:ext cx="46700" cy="176475"/>
            </a:xfrm>
            <a:custGeom>
              <a:rect b="b" l="l" r="r" t="t"/>
              <a:pathLst>
                <a:path extrusionOk="0" h="7059" w="1868">
                  <a:moveTo>
                    <a:pt x="889" y="0"/>
                  </a:moveTo>
                  <a:cubicBezTo>
                    <a:pt x="825" y="0"/>
                    <a:pt x="760" y="13"/>
                    <a:pt x="701" y="42"/>
                  </a:cubicBezTo>
                  <a:lnTo>
                    <a:pt x="739" y="42"/>
                  </a:lnTo>
                  <a:cubicBezTo>
                    <a:pt x="0" y="432"/>
                    <a:pt x="311" y="2222"/>
                    <a:pt x="350" y="2883"/>
                  </a:cubicBezTo>
                  <a:cubicBezTo>
                    <a:pt x="350" y="3584"/>
                    <a:pt x="389" y="4323"/>
                    <a:pt x="428" y="5023"/>
                  </a:cubicBezTo>
                  <a:cubicBezTo>
                    <a:pt x="428" y="5607"/>
                    <a:pt x="350" y="6269"/>
                    <a:pt x="623" y="6813"/>
                  </a:cubicBezTo>
                  <a:cubicBezTo>
                    <a:pt x="702" y="6987"/>
                    <a:pt x="857" y="7058"/>
                    <a:pt x="1025" y="7058"/>
                  </a:cubicBezTo>
                  <a:cubicBezTo>
                    <a:pt x="1270" y="7058"/>
                    <a:pt x="1542" y="6905"/>
                    <a:pt x="1634" y="6697"/>
                  </a:cubicBezTo>
                  <a:cubicBezTo>
                    <a:pt x="1868" y="6191"/>
                    <a:pt x="1712" y="5529"/>
                    <a:pt x="1673" y="5023"/>
                  </a:cubicBezTo>
                  <a:cubicBezTo>
                    <a:pt x="1634" y="4401"/>
                    <a:pt x="1557" y="3778"/>
                    <a:pt x="1518" y="3117"/>
                  </a:cubicBezTo>
                  <a:cubicBezTo>
                    <a:pt x="1479" y="2494"/>
                    <a:pt x="1440" y="1949"/>
                    <a:pt x="1440" y="1366"/>
                  </a:cubicBezTo>
                  <a:cubicBezTo>
                    <a:pt x="1440" y="937"/>
                    <a:pt x="1557" y="393"/>
                    <a:pt x="1167" y="81"/>
                  </a:cubicBezTo>
                  <a:cubicBezTo>
                    <a:pt x="1095" y="33"/>
                    <a:pt x="993" y="0"/>
                    <a:pt x="8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gf50d674c0d_0_35"/>
            <p:cNvSpPr/>
            <p:nvPr/>
          </p:nvSpPr>
          <p:spPr>
            <a:xfrm>
              <a:off x="1911888" y="1406600"/>
              <a:ext cx="91075" cy="116425"/>
            </a:xfrm>
            <a:custGeom>
              <a:rect b="b" l="l" r="r" t="t"/>
              <a:pathLst>
                <a:path extrusionOk="0" h="4657" w="3643">
                  <a:moveTo>
                    <a:pt x="2914" y="0"/>
                  </a:moveTo>
                  <a:cubicBezTo>
                    <a:pt x="2757" y="0"/>
                    <a:pt x="2603" y="44"/>
                    <a:pt x="2496" y="140"/>
                  </a:cubicBezTo>
                  <a:cubicBezTo>
                    <a:pt x="1717" y="801"/>
                    <a:pt x="706" y="1579"/>
                    <a:pt x="161" y="2513"/>
                  </a:cubicBezTo>
                  <a:cubicBezTo>
                    <a:pt x="0" y="2738"/>
                    <a:pt x="238" y="2883"/>
                    <a:pt x="457" y="2883"/>
                  </a:cubicBezTo>
                  <a:cubicBezTo>
                    <a:pt x="503" y="2883"/>
                    <a:pt x="548" y="2877"/>
                    <a:pt x="589" y="2863"/>
                  </a:cubicBezTo>
                  <a:lnTo>
                    <a:pt x="628" y="2863"/>
                  </a:lnTo>
                  <a:cubicBezTo>
                    <a:pt x="725" y="2823"/>
                    <a:pt x="820" y="2777"/>
                    <a:pt x="915" y="2728"/>
                  </a:cubicBezTo>
                  <a:lnTo>
                    <a:pt x="915" y="2728"/>
                  </a:lnTo>
                  <a:cubicBezTo>
                    <a:pt x="822" y="2839"/>
                    <a:pt x="726" y="2949"/>
                    <a:pt x="628" y="3058"/>
                  </a:cubicBezTo>
                  <a:cubicBezTo>
                    <a:pt x="410" y="3348"/>
                    <a:pt x="522" y="3571"/>
                    <a:pt x="744" y="3698"/>
                  </a:cubicBezTo>
                  <a:lnTo>
                    <a:pt x="744" y="3698"/>
                  </a:lnTo>
                  <a:cubicBezTo>
                    <a:pt x="632" y="4054"/>
                    <a:pt x="895" y="4427"/>
                    <a:pt x="1254" y="4430"/>
                  </a:cubicBezTo>
                  <a:lnTo>
                    <a:pt x="1254" y="4430"/>
                  </a:lnTo>
                  <a:cubicBezTo>
                    <a:pt x="1339" y="4536"/>
                    <a:pt x="1460" y="4625"/>
                    <a:pt x="1601" y="4653"/>
                  </a:cubicBezTo>
                  <a:cubicBezTo>
                    <a:pt x="1634" y="4655"/>
                    <a:pt x="1668" y="4656"/>
                    <a:pt x="1701" y="4656"/>
                  </a:cubicBezTo>
                  <a:cubicBezTo>
                    <a:pt x="2321" y="4656"/>
                    <a:pt x="2860" y="4315"/>
                    <a:pt x="3118" y="3797"/>
                  </a:cubicBezTo>
                  <a:cubicBezTo>
                    <a:pt x="3359" y="3397"/>
                    <a:pt x="3085" y="3106"/>
                    <a:pt x="2739" y="3026"/>
                  </a:cubicBezTo>
                  <a:lnTo>
                    <a:pt x="2739" y="3026"/>
                  </a:lnTo>
                  <a:cubicBezTo>
                    <a:pt x="2838" y="2896"/>
                    <a:pt x="2938" y="2769"/>
                    <a:pt x="3043" y="2646"/>
                  </a:cubicBezTo>
                  <a:lnTo>
                    <a:pt x="3043" y="2646"/>
                  </a:lnTo>
                  <a:cubicBezTo>
                    <a:pt x="3108" y="2590"/>
                    <a:pt x="3172" y="2533"/>
                    <a:pt x="3235" y="2474"/>
                  </a:cubicBezTo>
                  <a:lnTo>
                    <a:pt x="3213" y="2456"/>
                  </a:lnTo>
                  <a:lnTo>
                    <a:pt x="3213" y="2456"/>
                  </a:lnTo>
                  <a:cubicBezTo>
                    <a:pt x="3500" y="2129"/>
                    <a:pt x="3331" y="1781"/>
                    <a:pt x="3040" y="1624"/>
                  </a:cubicBezTo>
                  <a:lnTo>
                    <a:pt x="3040" y="1624"/>
                  </a:lnTo>
                  <a:cubicBezTo>
                    <a:pt x="3215" y="1294"/>
                    <a:pt x="3371" y="954"/>
                    <a:pt x="3507" y="606"/>
                  </a:cubicBezTo>
                  <a:cubicBezTo>
                    <a:pt x="3643" y="228"/>
                    <a:pt x="3271" y="0"/>
                    <a:pt x="29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gf50d674c0d_0_35"/>
            <p:cNvSpPr/>
            <p:nvPr/>
          </p:nvSpPr>
          <p:spPr>
            <a:xfrm>
              <a:off x="2114013" y="1340075"/>
              <a:ext cx="92975" cy="112175"/>
            </a:xfrm>
            <a:custGeom>
              <a:rect b="b" l="l" r="r" t="t"/>
              <a:pathLst>
                <a:path extrusionOk="0" h="4487" w="3719">
                  <a:moveTo>
                    <a:pt x="2728" y="0"/>
                  </a:moveTo>
                  <a:cubicBezTo>
                    <a:pt x="2631" y="0"/>
                    <a:pt x="2539" y="24"/>
                    <a:pt x="2466" y="77"/>
                  </a:cubicBezTo>
                  <a:cubicBezTo>
                    <a:pt x="1649" y="505"/>
                    <a:pt x="948" y="1166"/>
                    <a:pt x="442" y="1905"/>
                  </a:cubicBezTo>
                  <a:cubicBezTo>
                    <a:pt x="318" y="2155"/>
                    <a:pt x="542" y="2379"/>
                    <a:pt x="776" y="2379"/>
                  </a:cubicBezTo>
                  <a:cubicBezTo>
                    <a:pt x="835" y="2379"/>
                    <a:pt x="894" y="2365"/>
                    <a:pt x="948" y="2334"/>
                  </a:cubicBezTo>
                  <a:cubicBezTo>
                    <a:pt x="1273" y="2145"/>
                    <a:pt x="1561" y="1912"/>
                    <a:pt x="1847" y="1677"/>
                  </a:cubicBezTo>
                  <a:lnTo>
                    <a:pt x="1847" y="1677"/>
                  </a:lnTo>
                  <a:cubicBezTo>
                    <a:pt x="1669" y="1987"/>
                    <a:pt x="1427" y="2256"/>
                    <a:pt x="1132" y="2459"/>
                  </a:cubicBezTo>
                  <a:lnTo>
                    <a:pt x="1132" y="2459"/>
                  </a:lnTo>
                  <a:lnTo>
                    <a:pt x="1051" y="2513"/>
                  </a:lnTo>
                  <a:lnTo>
                    <a:pt x="1051" y="2513"/>
                  </a:lnTo>
                  <a:cubicBezTo>
                    <a:pt x="1042" y="2518"/>
                    <a:pt x="1034" y="2523"/>
                    <a:pt x="1026" y="2528"/>
                  </a:cubicBezTo>
                  <a:lnTo>
                    <a:pt x="1027" y="2529"/>
                  </a:lnTo>
                  <a:lnTo>
                    <a:pt x="1027" y="2529"/>
                  </a:lnTo>
                  <a:lnTo>
                    <a:pt x="909" y="2606"/>
                  </a:lnTo>
                  <a:cubicBezTo>
                    <a:pt x="633" y="2796"/>
                    <a:pt x="656" y="3024"/>
                    <a:pt x="814" y="3189"/>
                  </a:cubicBezTo>
                  <a:lnTo>
                    <a:pt x="814" y="3189"/>
                  </a:lnTo>
                  <a:cubicBezTo>
                    <a:pt x="633" y="3393"/>
                    <a:pt x="457" y="3601"/>
                    <a:pt x="287" y="3812"/>
                  </a:cubicBezTo>
                  <a:cubicBezTo>
                    <a:pt x="0" y="4162"/>
                    <a:pt x="443" y="4486"/>
                    <a:pt x="826" y="4486"/>
                  </a:cubicBezTo>
                  <a:cubicBezTo>
                    <a:pt x="912" y="4486"/>
                    <a:pt x="994" y="4470"/>
                    <a:pt x="1065" y="4435"/>
                  </a:cubicBezTo>
                  <a:cubicBezTo>
                    <a:pt x="1960" y="3968"/>
                    <a:pt x="2544" y="2917"/>
                    <a:pt x="3322" y="2256"/>
                  </a:cubicBezTo>
                  <a:cubicBezTo>
                    <a:pt x="3719" y="1933"/>
                    <a:pt x="3483" y="1595"/>
                    <a:pt x="3129" y="1483"/>
                  </a:cubicBezTo>
                  <a:lnTo>
                    <a:pt x="3129" y="1483"/>
                  </a:lnTo>
                  <a:cubicBezTo>
                    <a:pt x="3230" y="1160"/>
                    <a:pt x="3283" y="818"/>
                    <a:pt x="3283" y="466"/>
                  </a:cubicBezTo>
                  <a:cubicBezTo>
                    <a:pt x="3283" y="181"/>
                    <a:pt x="2991" y="0"/>
                    <a:pt x="27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gf50d674c0d_0_35"/>
            <p:cNvSpPr/>
            <p:nvPr/>
          </p:nvSpPr>
          <p:spPr>
            <a:xfrm>
              <a:off x="1849738" y="1669100"/>
              <a:ext cx="32125" cy="24100"/>
            </a:xfrm>
            <a:custGeom>
              <a:rect b="b" l="l" r="r" t="t"/>
              <a:pathLst>
                <a:path extrusionOk="0" h="964" w="1285">
                  <a:moveTo>
                    <a:pt x="974" y="652"/>
                  </a:moveTo>
                  <a:lnTo>
                    <a:pt x="900" y="689"/>
                  </a:lnTo>
                  <a:lnTo>
                    <a:pt x="900" y="689"/>
                  </a:lnTo>
                  <a:cubicBezTo>
                    <a:pt x="924" y="686"/>
                    <a:pt x="949" y="677"/>
                    <a:pt x="974" y="652"/>
                  </a:cubicBezTo>
                  <a:close/>
                  <a:moveTo>
                    <a:pt x="728" y="0"/>
                  </a:moveTo>
                  <a:cubicBezTo>
                    <a:pt x="582" y="0"/>
                    <a:pt x="445" y="52"/>
                    <a:pt x="351" y="146"/>
                  </a:cubicBezTo>
                  <a:lnTo>
                    <a:pt x="234" y="263"/>
                  </a:lnTo>
                  <a:cubicBezTo>
                    <a:pt x="234" y="263"/>
                    <a:pt x="225" y="272"/>
                    <a:pt x="218" y="281"/>
                  </a:cubicBezTo>
                  <a:lnTo>
                    <a:pt x="218" y="281"/>
                  </a:lnTo>
                  <a:cubicBezTo>
                    <a:pt x="99" y="327"/>
                    <a:pt x="1" y="451"/>
                    <a:pt x="1" y="574"/>
                  </a:cubicBezTo>
                  <a:cubicBezTo>
                    <a:pt x="1" y="808"/>
                    <a:pt x="234" y="924"/>
                    <a:pt x="429" y="963"/>
                  </a:cubicBezTo>
                  <a:lnTo>
                    <a:pt x="429" y="886"/>
                  </a:lnTo>
                  <a:cubicBezTo>
                    <a:pt x="623" y="886"/>
                    <a:pt x="779" y="808"/>
                    <a:pt x="896" y="691"/>
                  </a:cubicBezTo>
                  <a:lnTo>
                    <a:pt x="900" y="689"/>
                  </a:lnTo>
                  <a:lnTo>
                    <a:pt x="900" y="689"/>
                  </a:lnTo>
                  <a:cubicBezTo>
                    <a:pt x="885" y="691"/>
                    <a:pt x="871" y="691"/>
                    <a:pt x="857" y="691"/>
                  </a:cubicBezTo>
                  <a:lnTo>
                    <a:pt x="974" y="652"/>
                  </a:lnTo>
                  <a:lnTo>
                    <a:pt x="974" y="652"/>
                  </a:lnTo>
                  <a:lnTo>
                    <a:pt x="974" y="652"/>
                  </a:lnTo>
                  <a:lnTo>
                    <a:pt x="1013" y="652"/>
                  </a:lnTo>
                  <a:cubicBezTo>
                    <a:pt x="1285" y="535"/>
                    <a:pt x="1285" y="185"/>
                    <a:pt x="1013" y="68"/>
                  </a:cubicBezTo>
                  <a:cubicBezTo>
                    <a:pt x="920" y="22"/>
                    <a:pt x="822" y="0"/>
                    <a:pt x="7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gf50d674c0d_0_35"/>
            <p:cNvSpPr/>
            <p:nvPr/>
          </p:nvSpPr>
          <p:spPr>
            <a:xfrm>
              <a:off x="1914488" y="1644525"/>
              <a:ext cx="35475" cy="33100"/>
            </a:xfrm>
            <a:custGeom>
              <a:rect b="b" l="l" r="r" t="t"/>
              <a:pathLst>
                <a:path extrusionOk="0" h="1324" w="1419">
                  <a:moveTo>
                    <a:pt x="991" y="974"/>
                  </a:moveTo>
                  <a:lnTo>
                    <a:pt x="976" y="992"/>
                  </a:lnTo>
                  <a:lnTo>
                    <a:pt x="976" y="992"/>
                  </a:lnTo>
                  <a:cubicBezTo>
                    <a:pt x="984" y="981"/>
                    <a:pt x="991" y="974"/>
                    <a:pt x="991" y="974"/>
                  </a:cubicBezTo>
                  <a:close/>
                  <a:moveTo>
                    <a:pt x="894" y="1"/>
                  </a:moveTo>
                  <a:cubicBezTo>
                    <a:pt x="777" y="1"/>
                    <a:pt x="660" y="40"/>
                    <a:pt x="563" y="117"/>
                  </a:cubicBezTo>
                  <a:cubicBezTo>
                    <a:pt x="314" y="295"/>
                    <a:pt x="1" y="667"/>
                    <a:pt x="96" y="967"/>
                  </a:cubicBezTo>
                  <a:lnTo>
                    <a:pt x="96" y="967"/>
                  </a:lnTo>
                  <a:cubicBezTo>
                    <a:pt x="96" y="994"/>
                    <a:pt x="96" y="1023"/>
                    <a:pt x="96" y="1051"/>
                  </a:cubicBezTo>
                  <a:cubicBezTo>
                    <a:pt x="135" y="1207"/>
                    <a:pt x="368" y="1324"/>
                    <a:pt x="524" y="1324"/>
                  </a:cubicBezTo>
                  <a:cubicBezTo>
                    <a:pt x="655" y="1324"/>
                    <a:pt x="814" y="1241"/>
                    <a:pt x="907" y="1122"/>
                  </a:cubicBezTo>
                  <a:lnTo>
                    <a:pt x="907" y="1122"/>
                  </a:lnTo>
                  <a:cubicBezTo>
                    <a:pt x="959" y="1070"/>
                    <a:pt x="1007" y="1002"/>
                    <a:pt x="1030" y="935"/>
                  </a:cubicBezTo>
                  <a:lnTo>
                    <a:pt x="1030" y="935"/>
                  </a:lnTo>
                  <a:cubicBezTo>
                    <a:pt x="1019" y="966"/>
                    <a:pt x="1017" y="978"/>
                    <a:pt x="1020" y="978"/>
                  </a:cubicBezTo>
                  <a:cubicBezTo>
                    <a:pt x="1028" y="978"/>
                    <a:pt x="1069" y="896"/>
                    <a:pt x="1069" y="896"/>
                  </a:cubicBezTo>
                  <a:cubicBezTo>
                    <a:pt x="1147" y="818"/>
                    <a:pt x="1224" y="701"/>
                    <a:pt x="1302" y="623"/>
                  </a:cubicBezTo>
                  <a:cubicBezTo>
                    <a:pt x="1419" y="468"/>
                    <a:pt x="1380" y="234"/>
                    <a:pt x="1224" y="117"/>
                  </a:cubicBezTo>
                  <a:cubicBezTo>
                    <a:pt x="1127" y="40"/>
                    <a:pt x="1010" y="1"/>
                    <a:pt x="8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f50d674c0d_0_35"/>
            <p:cNvSpPr/>
            <p:nvPr/>
          </p:nvSpPr>
          <p:spPr>
            <a:xfrm>
              <a:off x="1997613" y="1612425"/>
              <a:ext cx="25325" cy="26325"/>
            </a:xfrm>
            <a:custGeom>
              <a:rect b="b" l="l" r="r" t="t"/>
              <a:pathLst>
                <a:path extrusionOk="0" h="1053" w="1013">
                  <a:moveTo>
                    <a:pt x="351" y="1"/>
                  </a:moveTo>
                  <a:cubicBezTo>
                    <a:pt x="273" y="1"/>
                    <a:pt x="234" y="234"/>
                    <a:pt x="195" y="273"/>
                  </a:cubicBezTo>
                  <a:lnTo>
                    <a:pt x="195" y="333"/>
                  </a:lnTo>
                  <a:lnTo>
                    <a:pt x="195" y="333"/>
                  </a:lnTo>
                  <a:cubicBezTo>
                    <a:pt x="217" y="318"/>
                    <a:pt x="240" y="306"/>
                    <a:pt x="264" y="296"/>
                  </a:cubicBezTo>
                  <a:lnTo>
                    <a:pt x="264" y="296"/>
                  </a:lnTo>
                  <a:cubicBezTo>
                    <a:pt x="241" y="330"/>
                    <a:pt x="218" y="367"/>
                    <a:pt x="195" y="390"/>
                  </a:cubicBezTo>
                  <a:lnTo>
                    <a:pt x="195" y="333"/>
                  </a:lnTo>
                  <a:lnTo>
                    <a:pt x="195" y="333"/>
                  </a:lnTo>
                  <a:cubicBezTo>
                    <a:pt x="101" y="399"/>
                    <a:pt x="40" y="515"/>
                    <a:pt x="40" y="662"/>
                  </a:cubicBezTo>
                  <a:lnTo>
                    <a:pt x="1" y="623"/>
                  </a:lnTo>
                  <a:lnTo>
                    <a:pt x="1" y="623"/>
                  </a:lnTo>
                  <a:cubicBezTo>
                    <a:pt x="1" y="779"/>
                    <a:pt x="78" y="934"/>
                    <a:pt x="234" y="1012"/>
                  </a:cubicBezTo>
                  <a:cubicBezTo>
                    <a:pt x="289" y="1040"/>
                    <a:pt x="354" y="1053"/>
                    <a:pt x="422" y="1053"/>
                  </a:cubicBezTo>
                  <a:cubicBezTo>
                    <a:pt x="545" y="1053"/>
                    <a:pt x="678" y="1010"/>
                    <a:pt x="779" y="934"/>
                  </a:cubicBezTo>
                  <a:cubicBezTo>
                    <a:pt x="818" y="857"/>
                    <a:pt x="857" y="818"/>
                    <a:pt x="896" y="779"/>
                  </a:cubicBezTo>
                  <a:cubicBezTo>
                    <a:pt x="973" y="662"/>
                    <a:pt x="1012" y="584"/>
                    <a:pt x="1012" y="468"/>
                  </a:cubicBezTo>
                  <a:cubicBezTo>
                    <a:pt x="1012" y="351"/>
                    <a:pt x="935" y="234"/>
                    <a:pt x="779" y="156"/>
                  </a:cubicBezTo>
                  <a:cubicBezTo>
                    <a:pt x="730" y="144"/>
                    <a:pt x="680" y="135"/>
                    <a:pt x="631" y="133"/>
                  </a:cubicBezTo>
                  <a:lnTo>
                    <a:pt x="631" y="133"/>
                  </a:lnTo>
                  <a:cubicBezTo>
                    <a:pt x="638" y="168"/>
                    <a:pt x="648" y="195"/>
                    <a:pt x="662" y="195"/>
                  </a:cubicBezTo>
                  <a:cubicBezTo>
                    <a:pt x="701" y="234"/>
                    <a:pt x="701" y="390"/>
                    <a:pt x="779" y="429"/>
                  </a:cubicBezTo>
                  <a:cubicBezTo>
                    <a:pt x="818" y="468"/>
                    <a:pt x="779" y="584"/>
                    <a:pt x="779" y="623"/>
                  </a:cubicBezTo>
                  <a:cubicBezTo>
                    <a:pt x="779" y="429"/>
                    <a:pt x="623" y="273"/>
                    <a:pt x="390" y="273"/>
                  </a:cubicBezTo>
                  <a:cubicBezTo>
                    <a:pt x="345" y="273"/>
                    <a:pt x="303" y="281"/>
                    <a:pt x="264" y="296"/>
                  </a:cubicBezTo>
                  <a:lnTo>
                    <a:pt x="264" y="296"/>
                  </a:lnTo>
                  <a:cubicBezTo>
                    <a:pt x="280" y="273"/>
                    <a:pt x="296" y="250"/>
                    <a:pt x="312" y="234"/>
                  </a:cubicBezTo>
                  <a:cubicBezTo>
                    <a:pt x="411" y="160"/>
                    <a:pt x="509" y="133"/>
                    <a:pt x="608" y="133"/>
                  </a:cubicBezTo>
                  <a:cubicBezTo>
                    <a:pt x="616" y="133"/>
                    <a:pt x="623" y="133"/>
                    <a:pt x="631" y="133"/>
                  </a:cubicBezTo>
                  <a:lnTo>
                    <a:pt x="631" y="133"/>
                  </a:lnTo>
                  <a:cubicBezTo>
                    <a:pt x="618" y="76"/>
                    <a:pt x="609" y="1"/>
                    <a:pt x="5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f50d674c0d_0_35"/>
            <p:cNvSpPr/>
            <p:nvPr/>
          </p:nvSpPr>
          <p:spPr>
            <a:xfrm>
              <a:off x="2078363" y="1574475"/>
              <a:ext cx="26300" cy="24750"/>
            </a:xfrm>
            <a:custGeom>
              <a:rect b="b" l="l" r="r" t="t"/>
              <a:pathLst>
                <a:path extrusionOk="0" h="990" w="1052">
                  <a:moveTo>
                    <a:pt x="194" y="313"/>
                  </a:moveTo>
                  <a:lnTo>
                    <a:pt x="194" y="313"/>
                  </a:lnTo>
                  <a:cubicBezTo>
                    <a:pt x="180" y="327"/>
                    <a:pt x="166" y="341"/>
                    <a:pt x="154" y="355"/>
                  </a:cubicBezTo>
                  <a:lnTo>
                    <a:pt x="154" y="355"/>
                  </a:lnTo>
                  <a:lnTo>
                    <a:pt x="156" y="351"/>
                  </a:lnTo>
                  <a:lnTo>
                    <a:pt x="156" y="351"/>
                  </a:lnTo>
                  <a:lnTo>
                    <a:pt x="194" y="313"/>
                  </a:lnTo>
                  <a:close/>
                  <a:moveTo>
                    <a:pt x="154" y="356"/>
                  </a:moveTo>
                  <a:cubicBezTo>
                    <a:pt x="152" y="367"/>
                    <a:pt x="148" y="377"/>
                    <a:pt x="140" y="383"/>
                  </a:cubicBezTo>
                  <a:lnTo>
                    <a:pt x="140" y="383"/>
                  </a:lnTo>
                  <a:lnTo>
                    <a:pt x="154" y="356"/>
                  </a:lnTo>
                  <a:close/>
                  <a:moveTo>
                    <a:pt x="154" y="353"/>
                  </a:moveTo>
                  <a:cubicBezTo>
                    <a:pt x="154" y="354"/>
                    <a:pt x="154" y="355"/>
                    <a:pt x="154" y="355"/>
                  </a:cubicBezTo>
                  <a:lnTo>
                    <a:pt x="154" y="355"/>
                  </a:lnTo>
                  <a:cubicBezTo>
                    <a:pt x="144" y="366"/>
                    <a:pt x="136" y="377"/>
                    <a:pt x="130" y="388"/>
                  </a:cubicBezTo>
                  <a:lnTo>
                    <a:pt x="130" y="388"/>
                  </a:lnTo>
                  <a:cubicBezTo>
                    <a:pt x="126" y="389"/>
                    <a:pt x="122" y="390"/>
                    <a:pt x="117" y="390"/>
                  </a:cubicBezTo>
                  <a:lnTo>
                    <a:pt x="154" y="353"/>
                  </a:lnTo>
                  <a:close/>
                  <a:moveTo>
                    <a:pt x="623" y="1"/>
                  </a:moveTo>
                  <a:cubicBezTo>
                    <a:pt x="545" y="1"/>
                    <a:pt x="467" y="40"/>
                    <a:pt x="390" y="79"/>
                  </a:cubicBezTo>
                  <a:cubicBezTo>
                    <a:pt x="292" y="111"/>
                    <a:pt x="222" y="171"/>
                    <a:pt x="179" y="257"/>
                  </a:cubicBezTo>
                  <a:lnTo>
                    <a:pt x="179" y="257"/>
                  </a:lnTo>
                  <a:cubicBezTo>
                    <a:pt x="92" y="299"/>
                    <a:pt x="33" y="364"/>
                    <a:pt x="0" y="429"/>
                  </a:cubicBezTo>
                  <a:lnTo>
                    <a:pt x="0" y="468"/>
                  </a:lnTo>
                  <a:cubicBezTo>
                    <a:pt x="0" y="507"/>
                    <a:pt x="0" y="546"/>
                    <a:pt x="0" y="585"/>
                  </a:cubicBezTo>
                  <a:cubicBezTo>
                    <a:pt x="0" y="701"/>
                    <a:pt x="39" y="818"/>
                    <a:pt x="117" y="896"/>
                  </a:cubicBezTo>
                  <a:cubicBezTo>
                    <a:pt x="231" y="953"/>
                    <a:pt x="345" y="989"/>
                    <a:pt x="474" y="989"/>
                  </a:cubicBezTo>
                  <a:cubicBezTo>
                    <a:pt x="522" y="989"/>
                    <a:pt x="571" y="984"/>
                    <a:pt x="623" y="974"/>
                  </a:cubicBezTo>
                  <a:cubicBezTo>
                    <a:pt x="857" y="896"/>
                    <a:pt x="1051" y="662"/>
                    <a:pt x="1051" y="390"/>
                  </a:cubicBezTo>
                  <a:cubicBezTo>
                    <a:pt x="1051" y="273"/>
                    <a:pt x="973" y="118"/>
                    <a:pt x="857" y="79"/>
                  </a:cubicBezTo>
                  <a:cubicBezTo>
                    <a:pt x="779" y="40"/>
                    <a:pt x="701" y="1"/>
                    <a:pt x="6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f50d674c0d_0_35"/>
            <p:cNvSpPr/>
            <p:nvPr/>
          </p:nvSpPr>
          <p:spPr>
            <a:xfrm>
              <a:off x="2534463" y="1488275"/>
              <a:ext cx="162575" cy="490775"/>
            </a:xfrm>
            <a:custGeom>
              <a:rect b="b" l="l" r="r" t="t"/>
              <a:pathLst>
                <a:path extrusionOk="0" h="19631" w="6503">
                  <a:moveTo>
                    <a:pt x="6096" y="1"/>
                  </a:moveTo>
                  <a:cubicBezTo>
                    <a:pt x="5988" y="1"/>
                    <a:pt x="5886" y="43"/>
                    <a:pt x="5844" y="141"/>
                  </a:cubicBezTo>
                  <a:lnTo>
                    <a:pt x="5805" y="102"/>
                  </a:lnTo>
                  <a:cubicBezTo>
                    <a:pt x="2692" y="5939"/>
                    <a:pt x="1213" y="12594"/>
                    <a:pt x="46" y="19092"/>
                  </a:cubicBezTo>
                  <a:cubicBezTo>
                    <a:pt x="0" y="19435"/>
                    <a:pt x="331" y="19630"/>
                    <a:pt x="627" y="19630"/>
                  </a:cubicBezTo>
                  <a:cubicBezTo>
                    <a:pt x="835" y="19630"/>
                    <a:pt x="1025" y="19534"/>
                    <a:pt x="1058" y="19326"/>
                  </a:cubicBezTo>
                  <a:cubicBezTo>
                    <a:pt x="2147" y="12827"/>
                    <a:pt x="3665" y="6367"/>
                    <a:pt x="6428" y="336"/>
                  </a:cubicBezTo>
                  <a:cubicBezTo>
                    <a:pt x="6502" y="136"/>
                    <a:pt x="6290" y="1"/>
                    <a:pt x="6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f50d674c0d_0_35"/>
            <p:cNvSpPr/>
            <p:nvPr/>
          </p:nvSpPr>
          <p:spPr>
            <a:xfrm>
              <a:off x="1719388" y="1786500"/>
              <a:ext cx="285275" cy="78625"/>
            </a:xfrm>
            <a:custGeom>
              <a:rect b="b" l="l" r="r" t="t"/>
              <a:pathLst>
                <a:path extrusionOk="0" h="3145" w="11411">
                  <a:moveTo>
                    <a:pt x="10823" y="1"/>
                  </a:moveTo>
                  <a:cubicBezTo>
                    <a:pt x="10769" y="1"/>
                    <a:pt x="10715" y="13"/>
                    <a:pt x="10663" y="42"/>
                  </a:cubicBezTo>
                  <a:cubicBezTo>
                    <a:pt x="7460" y="1361"/>
                    <a:pt x="4293" y="2497"/>
                    <a:pt x="810" y="2497"/>
                  </a:cubicBezTo>
                  <a:cubicBezTo>
                    <a:pt x="696" y="2497"/>
                    <a:pt x="582" y="2496"/>
                    <a:pt x="467" y="2494"/>
                  </a:cubicBezTo>
                  <a:cubicBezTo>
                    <a:pt x="117" y="2494"/>
                    <a:pt x="0" y="2999"/>
                    <a:pt x="390" y="3077"/>
                  </a:cubicBezTo>
                  <a:lnTo>
                    <a:pt x="390" y="3038"/>
                  </a:lnTo>
                  <a:cubicBezTo>
                    <a:pt x="799" y="3113"/>
                    <a:pt x="1215" y="3145"/>
                    <a:pt x="1634" y="3145"/>
                  </a:cubicBezTo>
                  <a:cubicBezTo>
                    <a:pt x="2965" y="3145"/>
                    <a:pt x="4321" y="2819"/>
                    <a:pt x="5565" y="2494"/>
                  </a:cubicBezTo>
                  <a:cubicBezTo>
                    <a:pt x="7433" y="1949"/>
                    <a:pt x="9262" y="1326"/>
                    <a:pt x="11013" y="548"/>
                  </a:cubicBezTo>
                  <a:cubicBezTo>
                    <a:pt x="11411" y="415"/>
                    <a:pt x="11131" y="1"/>
                    <a:pt x="108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f50d674c0d_0_35"/>
            <p:cNvSpPr/>
            <p:nvPr/>
          </p:nvSpPr>
          <p:spPr>
            <a:xfrm>
              <a:off x="2063263" y="1543925"/>
              <a:ext cx="589050" cy="220350"/>
            </a:xfrm>
            <a:custGeom>
              <a:rect b="b" l="l" r="r" t="t"/>
              <a:pathLst>
                <a:path extrusionOk="0" h="8814" w="23562">
                  <a:moveTo>
                    <a:pt x="22972" y="0"/>
                  </a:moveTo>
                  <a:cubicBezTo>
                    <a:pt x="22937" y="0"/>
                    <a:pt x="22900" y="5"/>
                    <a:pt x="22863" y="17"/>
                  </a:cubicBezTo>
                  <a:cubicBezTo>
                    <a:pt x="20917" y="600"/>
                    <a:pt x="19049" y="1262"/>
                    <a:pt x="17104" y="1807"/>
                  </a:cubicBezTo>
                  <a:cubicBezTo>
                    <a:pt x="15197" y="2351"/>
                    <a:pt x="13096" y="2935"/>
                    <a:pt x="11111" y="3519"/>
                  </a:cubicBezTo>
                  <a:cubicBezTo>
                    <a:pt x="9165" y="4103"/>
                    <a:pt x="7259" y="4764"/>
                    <a:pt x="5391" y="5542"/>
                  </a:cubicBezTo>
                  <a:cubicBezTo>
                    <a:pt x="3640" y="6243"/>
                    <a:pt x="1694" y="7099"/>
                    <a:pt x="254" y="8344"/>
                  </a:cubicBezTo>
                  <a:cubicBezTo>
                    <a:pt x="1" y="8566"/>
                    <a:pt x="238" y="8814"/>
                    <a:pt x="482" y="8814"/>
                  </a:cubicBezTo>
                  <a:cubicBezTo>
                    <a:pt x="537" y="8814"/>
                    <a:pt x="593" y="8801"/>
                    <a:pt x="643" y="8772"/>
                  </a:cubicBezTo>
                  <a:cubicBezTo>
                    <a:pt x="2356" y="7877"/>
                    <a:pt x="3990" y="6826"/>
                    <a:pt x="5780" y="6087"/>
                  </a:cubicBezTo>
                  <a:cubicBezTo>
                    <a:pt x="7765" y="5309"/>
                    <a:pt x="9749" y="4608"/>
                    <a:pt x="11812" y="4025"/>
                  </a:cubicBezTo>
                  <a:cubicBezTo>
                    <a:pt x="13718" y="3480"/>
                    <a:pt x="15664" y="2974"/>
                    <a:pt x="17571" y="2429"/>
                  </a:cubicBezTo>
                  <a:cubicBezTo>
                    <a:pt x="19478" y="1962"/>
                    <a:pt x="21345" y="1379"/>
                    <a:pt x="23174" y="639"/>
                  </a:cubicBezTo>
                  <a:cubicBezTo>
                    <a:pt x="23562" y="463"/>
                    <a:pt x="23312" y="0"/>
                    <a:pt x="22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f50d674c0d_0_35"/>
            <p:cNvSpPr/>
            <p:nvPr/>
          </p:nvSpPr>
          <p:spPr>
            <a:xfrm>
              <a:off x="1865313" y="1869125"/>
              <a:ext cx="101200" cy="55075"/>
            </a:xfrm>
            <a:custGeom>
              <a:rect b="b" l="l" r="r" t="t"/>
              <a:pathLst>
                <a:path extrusionOk="0" h="2203" w="4048">
                  <a:moveTo>
                    <a:pt x="1620" y="1"/>
                  </a:moveTo>
                  <a:cubicBezTo>
                    <a:pt x="1560" y="1"/>
                    <a:pt x="1500" y="2"/>
                    <a:pt x="1440" y="6"/>
                  </a:cubicBezTo>
                  <a:cubicBezTo>
                    <a:pt x="895" y="45"/>
                    <a:pt x="895" y="667"/>
                    <a:pt x="1440" y="745"/>
                  </a:cubicBezTo>
                  <a:cubicBezTo>
                    <a:pt x="1699" y="776"/>
                    <a:pt x="1958" y="806"/>
                    <a:pt x="2215" y="834"/>
                  </a:cubicBezTo>
                  <a:lnTo>
                    <a:pt x="2215" y="834"/>
                  </a:lnTo>
                  <a:cubicBezTo>
                    <a:pt x="1832" y="1017"/>
                    <a:pt x="1425" y="1155"/>
                    <a:pt x="1023" y="1292"/>
                  </a:cubicBezTo>
                  <a:lnTo>
                    <a:pt x="1023" y="1292"/>
                  </a:lnTo>
                  <a:cubicBezTo>
                    <a:pt x="931" y="1013"/>
                    <a:pt x="824" y="743"/>
                    <a:pt x="701" y="473"/>
                  </a:cubicBezTo>
                  <a:cubicBezTo>
                    <a:pt x="630" y="331"/>
                    <a:pt x="494" y="262"/>
                    <a:pt x="360" y="262"/>
                  </a:cubicBezTo>
                  <a:cubicBezTo>
                    <a:pt x="200" y="262"/>
                    <a:pt x="43" y="360"/>
                    <a:pt x="0" y="551"/>
                  </a:cubicBezTo>
                  <a:cubicBezTo>
                    <a:pt x="0" y="979"/>
                    <a:pt x="234" y="1368"/>
                    <a:pt x="273" y="1796"/>
                  </a:cubicBezTo>
                  <a:cubicBezTo>
                    <a:pt x="306" y="2027"/>
                    <a:pt x="507" y="2202"/>
                    <a:pt x="734" y="2202"/>
                  </a:cubicBezTo>
                  <a:cubicBezTo>
                    <a:pt x="774" y="2202"/>
                    <a:pt x="815" y="2197"/>
                    <a:pt x="857" y="2185"/>
                  </a:cubicBezTo>
                  <a:cubicBezTo>
                    <a:pt x="1829" y="1835"/>
                    <a:pt x="2958" y="1562"/>
                    <a:pt x="3736" y="823"/>
                  </a:cubicBezTo>
                  <a:cubicBezTo>
                    <a:pt x="4047" y="551"/>
                    <a:pt x="3736" y="161"/>
                    <a:pt x="3386" y="161"/>
                  </a:cubicBezTo>
                  <a:cubicBezTo>
                    <a:pt x="2785" y="161"/>
                    <a:pt x="2215" y="1"/>
                    <a:pt x="1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gf50d674c0d_0_35"/>
            <p:cNvSpPr/>
            <p:nvPr/>
          </p:nvSpPr>
          <p:spPr>
            <a:xfrm>
              <a:off x="1991413" y="1846375"/>
              <a:ext cx="95725" cy="41550"/>
            </a:xfrm>
            <a:custGeom>
              <a:rect b="b" l="l" r="r" t="t"/>
              <a:pathLst>
                <a:path extrusionOk="0" h="1662" w="3829">
                  <a:moveTo>
                    <a:pt x="2817" y="1"/>
                  </a:moveTo>
                  <a:cubicBezTo>
                    <a:pt x="2506" y="1"/>
                    <a:pt x="2189" y="111"/>
                    <a:pt x="1883" y="254"/>
                  </a:cubicBezTo>
                  <a:cubicBezTo>
                    <a:pt x="1513" y="425"/>
                    <a:pt x="1622" y="762"/>
                    <a:pt x="1875" y="901"/>
                  </a:cubicBezTo>
                  <a:lnTo>
                    <a:pt x="1875" y="901"/>
                  </a:lnTo>
                  <a:cubicBezTo>
                    <a:pt x="1740" y="940"/>
                    <a:pt x="1607" y="964"/>
                    <a:pt x="1481" y="964"/>
                  </a:cubicBezTo>
                  <a:cubicBezTo>
                    <a:pt x="1223" y="964"/>
                    <a:pt x="994" y="866"/>
                    <a:pt x="832" y="604"/>
                  </a:cubicBezTo>
                  <a:cubicBezTo>
                    <a:pt x="757" y="491"/>
                    <a:pt x="636" y="443"/>
                    <a:pt x="514" y="443"/>
                  </a:cubicBezTo>
                  <a:cubicBezTo>
                    <a:pt x="260" y="443"/>
                    <a:pt x="0" y="653"/>
                    <a:pt x="132" y="916"/>
                  </a:cubicBezTo>
                  <a:lnTo>
                    <a:pt x="171" y="916"/>
                  </a:lnTo>
                  <a:cubicBezTo>
                    <a:pt x="454" y="1467"/>
                    <a:pt x="903" y="1661"/>
                    <a:pt x="1402" y="1661"/>
                  </a:cubicBezTo>
                  <a:cubicBezTo>
                    <a:pt x="2136" y="1661"/>
                    <a:pt x="2977" y="1240"/>
                    <a:pt x="3556" y="916"/>
                  </a:cubicBezTo>
                  <a:cubicBezTo>
                    <a:pt x="3790" y="799"/>
                    <a:pt x="3829" y="488"/>
                    <a:pt x="3634" y="332"/>
                  </a:cubicBezTo>
                  <a:cubicBezTo>
                    <a:pt x="3375" y="92"/>
                    <a:pt x="3099" y="1"/>
                    <a:pt x="28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gf50d674c0d_0_35"/>
            <p:cNvSpPr/>
            <p:nvPr/>
          </p:nvSpPr>
          <p:spPr>
            <a:xfrm>
              <a:off x="1384713" y="1981100"/>
              <a:ext cx="363575" cy="101575"/>
            </a:xfrm>
            <a:custGeom>
              <a:rect b="b" l="l" r="r" t="t"/>
              <a:pathLst>
                <a:path extrusionOk="0" h="4063" w="14543">
                  <a:moveTo>
                    <a:pt x="13657" y="0"/>
                  </a:moveTo>
                  <a:cubicBezTo>
                    <a:pt x="13457" y="0"/>
                    <a:pt x="13255" y="87"/>
                    <a:pt x="13115" y="274"/>
                  </a:cubicBezTo>
                  <a:cubicBezTo>
                    <a:pt x="12920" y="624"/>
                    <a:pt x="12687" y="936"/>
                    <a:pt x="12376" y="1208"/>
                  </a:cubicBezTo>
                  <a:cubicBezTo>
                    <a:pt x="12050" y="1404"/>
                    <a:pt x="11669" y="1490"/>
                    <a:pt x="11302" y="1490"/>
                  </a:cubicBezTo>
                  <a:cubicBezTo>
                    <a:pt x="11231" y="1490"/>
                    <a:pt x="11161" y="1487"/>
                    <a:pt x="11092" y="1481"/>
                  </a:cubicBezTo>
                  <a:cubicBezTo>
                    <a:pt x="10080" y="1442"/>
                    <a:pt x="9107" y="1169"/>
                    <a:pt x="8212" y="663"/>
                  </a:cubicBezTo>
                  <a:cubicBezTo>
                    <a:pt x="8140" y="627"/>
                    <a:pt x="8060" y="610"/>
                    <a:pt x="7980" y="610"/>
                  </a:cubicBezTo>
                  <a:cubicBezTo>
                    <a:pt x="7801" y="610"/>
                    <a:pt x="7619" y="697"/>
                    <a:pt x="7511" y="858"/>
                  </a:cubicBezTo>
                  <a:cubicBezTo>
                    <a:pt x="6811" y="2064"/>
                    <a:pt x="5916" y="3232"/>
                    <a:pt x="4398" y="3271"/>
                  </a:cubicBezTo>
                  <a:cubicBezTo>
                    <a:pt x="4320" y="3275"/>
                    <a:pt x="4240" y="3278"/>
                    <a:pt x="4161" y="3278"/>
                  </a:cubicBezTo>
                  <a:cubicBezTo>
                    <a:pt x="2948" y="3278"/>
                    <a:pt x="1678" y="2743"/>
                    <a:pt x="546" y="2414"/>
                  </a:cubicBezTo>
                  <a:cubicBezTo>
                    <a:pt x="512" y="2402"/>
                    <a:pt x="478" y="2396"/>
                    <a:pt x="446" y="2396"/>
                  </a:cubicBezTo>
                  <a:cubicBezTo>
                    <a:pt x="182" y="2396"/>
                    <a:pt x="1" y="2777"/>
                    <a:pt x="312" y="2881"/>
                  </a:cubicBezTo>
                  <a:lnTo>
                    <a:pt x="312" y="2920"/>
                  </a:lnTo>
                  <a:cubicBezTo>
                    <a:pt x="1604" y="3458"/>
                    <a:pt x="2928" y="4062"/>
                    <a:pt x="4346" y="4062"/>
                  </a:cubicBezTo>
                  <a:cubicBezTo>
                    <a:pt x="4466" y="4062"/>
                    <a:pt x="4588" y="4058"/>
                    <a:pt x="4710" y="4049"/>
                  </a:cubicBezTo>
                  <a:cubicBezTo>
                    <a:pt x="6240" y="3979"/>
                    <a:pt x="7335" y="2946"/>
                    <a:pt x="8162" y="1727"/>
                  </a:cubicBezTo>
                  <a:lnTo>
                    <a:pt x="8162" y="1727"/>
                  </a:lnTo>
                  <a:cubicBezTo>
                    <a:pt x="9146" y="2291"/>
                    <a:pt x="10260" y="2620"/>
                    <a:pt x="11403" y="2687"/>
                  </a:cubicBezTo>
                  <a:cubicBezTo>
                    <a:pt x="11468" y="2691"/>
                    <a:pt x="11535" y="2693"/>
                    <a:pt x="11603" y="2693"/>
                  </a:cubicBezTo>
                  <a:cubicBezTo>
                    <a:pt x="12842" y="2693"/>
                    <a:pt x="14543" y="2022"/>
                    <a:pt x="14321" y="547"/>
                  </a:cubicBezTo>
                  <a:cubicBezTo>
                    <a:pt x="14251" y="196"/>
                    <a:pt x="13957" y="0"/>
                    <a:pt x="136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gf50d674c0d_0_35"/>
            <p:cNvSpPr/>
            <p:nvPr/>
          </p:nvSpPr>
          <p:spPr>
            <a:xfrm>
              <a:off x="2603088" y="1939375"/>
              <a:ext cx="550300" cy="85700"/>
            </a:xfrm>
            <a:custGeom>
              <a:rect b="b" l="l" r="r" t="t"/>
              <a:pathLst>
                <a:path extrusionOk="0" h="3428" w="22012">
                  <a:moveTo>
                    <a:pt x="10042" y="0"/>
                  </a:moveTo>
                  <a:cubicBezTo>
                    <a:pt x="9640" y="0"/>
                    <a:pt x="9250" y="68"/>
                    <a:pt x="8897" y="231"/>
                  </a:cubicBezTo>
                  <a:cubicBezTo>
                    <a:pt x="8158" y="542"/>
                    <a:pt x="7379" y="776"/>
                    <a:pt x="6601" y="893"/>
                  </a:cubicBezTo>
                  <a:cubicBezTo>
                    <a:pt x="5956" y="1000"/>
                    <a:pt x="5251" y="1066"/>
                    <a:pt x="4534" y="1066"/>
                  </a:cubicBezTo>
                  <a:cubicBezTo>
                    <a:pt x="3173" y="1066"/>
                    <a:pt x="1769" y="829"/>
                    <a:pt x="647" y="192"/>
                  </a:cubicBezTo>
                  <a:cubicBezTo>
                    <a:pt x="600" y="165"/>
                    <a:pt x="549" y="154"/>
                    <a:pt x="497" y="154"/>
                  </a:cubicBezTo>
                  <a:cubicBezTo>
                    <a:pt x="250" y="154"/>
                    <a:pt x="0" y="427"/>
                    <a:pt x="258" y="620"/>
                  </a:cubicBezTo>
                  <a:cubicBezTo>
                    <a:pt x="959" y="1165"/>
                    <a:pt x="1776" y="1593"/>
                    <a:pt x="2632" y="1904"/>
                  </a:cubicBezTo>
                  <a:cubicBezTo>
                    <a:pt x="3385" y="2136"/>
                    <a:pt x="4182" y="2260"/>
                    <a:pt x="4973" y="2260"/>
                  </a:cubicBezTo>
                  <a:cubicBezTo>
                    <a:pt x="5245" y="2260"/>
                    <a:pt x="5516" y="2245"/>
                    <a:pt x="5784" y="2216"/>
                  </a:cubicBezTo>
                  <a:cubicBezTo>
                    <a:pt x="6835" y="2177"/>
                    <a:pt x="7885" y="2021"/>
                    <a:pt x="8897" y="1710"/>
                  </a:cubicBezTo>
                  <a:cubicBezTo>
                    <a:pt x="9406" y="1512"/>
                    <a:pt x="9689" y="1376"/>
                    <a:pt x="10104" y="1376"/>
                  </a:cubicBezTo>
                  <a:cubicBezTo>
                    <a:pt x="10260" y="1376"/>
                    <a:pt x="10435" y="1395"/>
                    <a:pt x="10648" y="1437"/>
                  </a:cubicBezTo>
                  <a:cubicBezTo>
                    <a:pt x="11543" y="1593"/>
                    <a:pt x="12282" y="2449"/>
                    <a:pt x="13100" y="2799"/>
                  </a:cubicBezTo>
                  <a:cubicBezTo>
                    <a:pt x="14073" y="3227"/>
                    <a:pt x="15123" y="3422"/>
                    <a:pt x="16174" y="3422"/>
                  </a:cubicBezTo>
                  <a:cubicBezTo>
                    <a:pt x="16261" y="3426"/>
                    <a:pt x="16349" y="3427"/>
                    <a:pt x="16440" y="3427"/>
                  </a:cubicBezTo>
                  <a:cubicBezTo>
                    <a:pt x="18257" y="3427"/>
                    <a:pt x="20773" y="2681"/>
                    <a:pt x="21700" y="1087"/>
                  </a:cubicBezTo>
                  <a:cubicBezTo>
                    <a:pt x="22011" y="557"/>
                    <a:pt x="21499" y="152"/>
                    <a:pt x="21002" y="152"/>
                  </a:cubicBezTo>
                  <a:cubicBezTo>
                    <a:pt x="20879" y="152"/>
                    <a:pt x="20757" y="177"/>
                    <a:pt x="20649" y="231"/>
                  </a:cubicBezTo>
                  <a:cubicBezTo>
                    <a:pt x="19832" y="620"/>
                    <a:pt x="19131" y="1204"/>
                    <a:pt x="18275" y="1554"/>
                  </a:cubicBezTo>
                  <a:cubicBezTo>
                    <a:pt x="17560" y="1792"/>
                    <a:pt x="16786" y="1912"/>
                    <a:pt x="16030" y="1912"/>
                  </a:cubicBezTo>
                  <a:cubicBezTo>
                    <a:pt x="15922" y="1912"/>
                    <a:pt x="15814" y="1909"/>
                    <a:pt x="15707" y="1904"/>
                  </a:cubicBezTo>
                  <a:cubicBezTo>
                    <a:pt x="14812" y="1865"/>
                    <a:pt x="13917" y="1593"/>
                    <a:pt x="13139" y="1165"/>
                  </a:cubicBezTo>
                  <a:cubicBezTo>
                    <a:pt x="12360" y="620"/>
                    <a:pt x="11465" y="231"/>
                    <a:pt x="10570" y="36"/>
                  </a:cubicBezTo>
                  <a:cubicBezTo>
                    <a:pt x="10394" y="13"/>
                    <a:pt x="10217" y="0"/>
                    <a:pt x="100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9" name="Google Shape;279;gf50d674c0d_0_35"/>
          <p:cNvGrpSpPr/>
          <p:nvPr/>
        </p:nvGrpSpPr>
        <p:grpSpPr>
          <a:xfrm>
            <a:off x="6583150" y="696300"/>
            <a:ext cx="1247200" cy="833625"/>
            <a:chOff x="6198325" y="1389800"/>
            <a:chExt cx="1247200" cy="833625"/>
          </a:xfrm>
        </p:grpSpPr>
        <p:sp>
          <p:nvSpPr>
            <p:cNvPr id="280" name="Google Shape;280;gf50d674c0d_0_35"/>
            <p:cNvSpPr/>
            <p:nvPr/>
          </p:nvSpPr>
          <p:spPr>
            <a:xfrm>
              <a:off x="6198325" y="1403600"/>
              <a:ext cx="1247200" cy="819800"/>
            </a:xfrm>
            <a:custGeom>
              <a:rect b="b" l="l" r="r" t="t"/>
              <a:pathLst>
                <a:path extrusionOk="0" h="32792" w="49888">
                  <a:moveTo>
                    <a:pt x="4320" y="15215"/>
                  </a:moveTo>
                  <a:lnTo>
                    <a:pt x="4320" y="15215"/>
                  </a:lnTo>
                  <a:cubicBezTo>
                    <a:pt x="3308" y="15838"/>
                    <a:pt x="2375" y="16577"/>
                    <a:pt x="1518" y="17394"/>
                  </a:cubicBezTo>
                  <a:cubicBezTo>
                    <a:pt x="1713" y="17083"/>
                    <a:pt x="1947" y="16811"/>
                    <a:pt x="2219" y="16538"/>
                  </a:cubicBezTo>
                  <a:cubicBezTo>
                    <a:pt x="2880" y="16032"/>
                    <a:pt x="3581" y="15604"/>
                    <a:pt x="4320" y="15215"/>
                  </a:cubicBezTo>
                  <a:close/>
                  <a:moveTo>
                    <a:pt x="13816" y="0"/>
                  </a:moveTo>
                  <a:cubicBezTo>
                    <a:pt x="12549" y="0"/>
                    <a:pt x="11265" y="307"/>
                    <a:pt x="10391" y="1206"/>
                  </a:cubicBezTo>
                  <a:cubicBezTo>
                    <a:pt x="9690" y="1868"/>
                    <a:pt x="20392" y="7160"/>
                    <a:pt x="19496" y="7510"/>
                  </a:cubicBezTo>
                  <a:cubicBezTo>
                    <a:pt x="18718" y="7860"/>
                    <a:pt x="17940" y="8211"/>
                    <a:pt x="17162" y="8561"/>
                  </a:cubicBezTo>
                  <a:cubicBezTo>
                    <a:pt x="13932" y="10001"/>
                    <a:pt x="10780" y="11518"/>
                    <a:pt x="7433" y="12608"/>
                  </a:cubicBezTo>
                  <a:cubicBezTo>
                    <a:pt x="7161" y="11596"/>
                    <a:pt x="6927" y="10545"/>
                    <a:pt x="6616" y="9534"/>
                  </a:cubicBezTo>
                  <a:cubicBezTo>
                    <a:pt x="6314" y="8591"/>
                    <a:pt x="5647" y="7429"/>
                    <a:pt x="4473" y="7429"/>
                  </a:cubicBezTo>
                  <a:cubicBezTo>
                    <a:pt x="4436" y="7429"/>
                    <a:pt x="4398" y="7430"/>
                    <a:pt x="4359" y="7432"/>
                  </a:cubicBezTo>
                  <a:cubicBezTo>
                    <a:pt x="3931" y="7471"/>
                    <a:pt x="2725" y="7744"/>
                    <a:pt x="2608" y="8288"/>
                  </a:cubicBezTo>
                  <a:cubicBezTo>
                    <a:pt x="2608" y="8639"/>
                    <a:pt x="2608" y="8989"/>
                    <a:pt x="2608" y="9339"/>
                  </a:cubicBezTo>
                  <a:lnTo>
                    <a:pt x="2608" y="10701"/>
                  </a:lnTo>
                  <a:cubicBezTo>
                    <a:pt x="2647" y="11402"/>
                    <a:pt x="2686" y="12141"/>
                    <a:pt x="2764" y="12841"/>
                  </a:cubicBezTo>
                  <a:lnTo>
                    <a:pt x="2297" y="12841"/>
                  </a:lnTo>
                  <a:cubicBezTo>
                    <a:pt x="1869" y="12841"/>
                    <a:pt x="1441" y="12919"/>
                    <a:pt x="1090" y="13114"/>
                  </a:cubicBezTo>
                  <a:cubicBezTo>
                    <a:pt x="935" y="13153"/>
                    <a:pt x="818" y="13269"/>
                    <a:pt x="818" y="13464"/>
                  </a:cubicBezTo>
                  <a:cubicBezTo>
                    <a:pt x="740" y="13892"/>
                    <a:pt x="974" y="14359"/>
                    <a:pt x="1402" y="14592"/>
                  </a:cubicBezTo>
                  <a:cubicBezTo>
                    <a:pt x="1655" y="14670"/>
                    <a:pt x="1927" y="14709"/>
                    <a:pt x="2199" y="14709"/>
                  </a:cubicBezTo>
                  <a:cubicBezTo>
                    <a:pt x="2472" y="14709"/>
                    <a:pt x="2744" y="14670"/>
                    <a:pt x="2997" y="14592"/>
                  </a:cubicBezTo>
                  <a:cubicBezTo>
                    <a:pt x="3075" y="14554"/>
                    <a:pt x="3153" y="14515"/>
                    <a:pt x="3192" y="14437"/>
                  </a:cubicBezTo>
                  <a:cubicBezTo>
                    <a:pt x="3270" y="14631"/>
                    <a:pt x="3386" y="14787"/>
                    <a:pt x="3542" y="14943"/>
                  </a:cubicBezTo>
                  <a:cubicBezTo>
                    <a:pt x="2725" y="15293"/>
                    <a:pt x="1947" y="15799"/>
                    <a:pt x="1324" y="16421"/>
                  </a:cubicBezTo>
                  <a:cubicBezTo>
                    <a:pt x="701" y="17005"/>
                    <a:pt x="1" y="18289"/>
                    <a:pt x="1052" y="18795"/>
                  </a:cubicBezTo>
                  <a:cubicBezTo>
                    <a:pt x="1336" y="18926"/>
                    <a:pt x="1657" y="18977"/>
                    <a:pt x="1991" y="18977"/>
                  </a:cubicBezTo>
                  <a:cubicBezTo>
                    <a:pt x="2753" y="18977"/>
                    <a:pt x="3581" y="18712"/>
                    <a:pt x="4204" y="18523"/>
                  </a:cubicBezTo>
                  <a:cubicBezTo>
                    <a:pt x="4982" y="18289"/>
                    <a:pt x="5760" y="18017"/>
                    <a:pt x="6460" y="17628"/>
                  </a:cubicBezTo>
                  <a:lnTo>
                    <a:pt x="6616" y="17589"/>
                  </a:lnTo>
                  <a:lnTo>
                    <a:pt x="6616" y="17589"/>
                  </a:lnTo>
                  <a:cubicBezTo>
                    <a:pt x="6422" y="18056"/>
                    <a:pt x="6227" y="18562"/>
                    <a:pt x="6110" y="19106"/>
                  </a:cubicBezTo>
                  <a:cubicBezTo>
                    <a:pt x="5920" y="19866"/>
                    <a:pt x="6509" y="20626"/>
                    <a:pt x="7297" y="20626"/>
                  </a:cubicBezTo>
                  <a:cubicBezTo>
                    <a:pt x="7316" y="20626"/>
                    <a:pt x="7336" y="20625"/>
                    <a:pt x="7355" y="20624"/>
                  </a:cubicBezTo>
                  <a:cubicBezTo>
                    <a:pt x="8251" y="20546"/>
                    <a:pt x="8873" y="19690"/>
                    <a:pt x="9340" y="19029"/>
                  </a:cubicBezTo>
                  <a:cubicBezTo>
                    <a:pt x="9535" y="18795"/>
                    <a:pt x="9690" y="18523"/>
                    <a:pt x="9807" y="18289"/>
                  </a:cubicBezTo>
                  <a:lnTo>
                    <a:pt x="10002" y="18289"/>
                  </a:lnTo>
                  <a:cubicBezTo>
                    <a:pt x="12064" y="17783"/>
                    <a:pt x="14165" y="17472"/>
                    <a:pt x="16267" y="17316"/>
                  </a:cubicBezTo>
                  <a:cubicBezTo>
                    <a:pt x="18212" y="17200"/>
                    <a:pt x="20119" y="16966"/>
                    <a:pt x="22026" y="16538"/>
                  </a:cubicBezTo>
                  <a:lnTo>
                    <a:pt x="22026" y="16538"/>
                  </a:lnTo>
                  <a:cubicBezTo>
                    <a:pt x="21287" y="18873"/>
                    <a:pt x="20430" y="21169"/>
                    <a:pt x="19613" y="23465"/>
                  </a:cubicBezTo>
                  <a:cubicBezTo>
                    <a:pt x="18601" y="26267"/>
                    <a:pt x="17590" y="29185"/>
                    <a:pt x="17434" y="32220"/>
                  </a:cubicBezTo>
                  <a:cubicBezTo>
                    <a:pt x="17395" y="32493"/>
                    <a:pt x="17629" y="32726"/>
                    <a:pt x="17901" y="32765"/>
                  </a:cubicBezTo>
                  <a:cubicBezTo>
                    <a:pt x="18079" y="32783"/>
                    <a:pt x="18254" y="32791"/>
                    <a:pt x="18426" y="32791"/>
                  </a:cubicBezTo>
                  <a:cubicBezTo>
                    <a:pt x="21694" y="32791"/>
                    <a:pt x="23720" y="29715"/>
                    <a:pt x="25606" y="27201"/>
                  </a:cubicBezTo>
                  <a:cubicBezTo>
                    <a:pt x="26121" y="27249"/>
                    <a:pt x="26750" y="27317"/>
                    <a:pt x="27377" y="27317"/>
                  </a:cubicBezTo>
                  <a:cubicBezTo>
                    <a:pt x="28263" y="27317"/>
                    <a:pt x="29145" y="27180"/>
                    <a:pt x="29692" y="26656"/>
                  </a:cubicBezTo>
                  <a:cubicBezTo>
                    <a:pt x="30276" y="26111"/>
                    <a:pt x="30392" y="25216"/>
                    <a:pt x="30003" y="24554"/>
                  </a:cubicBezTo>
                  <a:cubicBezTo>
                    <a:pt x="29663" y="24112"/>
                    <a:pt x="29174" y="23878"/>
                    <a:pt x="28667" y="23878"/>
                  </a:cubicBezTo>
                  <a:cubicBezTo>
                    <a:pt x="28594" y="23878"/>
                    <a:pt x="28520" y="23883"/>
                    <a:pt x="28447" y="23893"/>
                  </a:cubicBezTo>
                  <a:cubicBezTo>
                    <a:pt x="29342" y="22881"/>
                    <a:pt x="30198" y="21869"/>
                    <a:pt x="31054" y="20780"/>
                  </a:cubicBezTo>
                  <a:cubicBezTo>
                    <a:pt x="31054" y="20819"/>
                    <a:pt x="31093" y="20819"/>
                    <a:pt x="31093" y="20819"/>
                  </a:cubicBezTo>
                  <a:cubicBezTo>
                    <a:pt x="31309" y="20878"/>
                    <a:pt x="31527" y="20906"/>
                    <a:pt x="31742" y="20906"/>
                  </a:cubicBezTo>
                  <a:cubicBezTo>
                    <a:pt x="33072" y="20906"/>
                    <a:pt x="34310" y="19840"/>
                    <a:pt x="34712" y="18601"/>
                  </a:cubicBezTo>
                  <a:cubicBezTo>
                    <a:pt x="34906" y="18173"/>
                    <a:pt x="34867" y="17628"/>
                    <a:pt x="34595" y="17239"/>
                  </a:cubicBezTo>
                  <a:cubicBezTo>
                    <a:pt x="34416" y="17059"/>
                    <a:pt x="34186" y="16947"/>
                    <a:pt x="33950" y="16947"/>
                  </a:cubicBezTo>
                  <a:cubicBezTo>
                    <a:pt x="33827" y="16947"/>
                    <a:pt x="33703" y="16978"/>
                    <a:pt x="33583" y="17044"/>
                  </a:cubicBezTo>
                  <a:cubicBezTo>
                    <a:pt x="34128" y="16032"/>
                    <a:pt x="34595" y="15021"/>
                    <a:pt x="34984" y="13931"/>
                  </a:cubicBezTo>
                  <a:cubicBezTo>
                    <a:pt x="35023" y="13814"/>
                    <a:pt x="34984" y="13659"/>
                    <a:pt x="34906" y="13542"/>
                  </a:cubicBezTo>
                  <a:lnTo>
                    <a:pt x="35373" y="12919"/>
                  </a:lnTo>
                  <a:cubicBezTo>
                    <a:pt x="38875" y="12608"/>
                    <a:pt x="42300" y="11363"/>
                    <a:pt x="45646" y="10195"/>
                  </a:cubicBezTo>
                  <a:cubicBezTo>
                    <a:pt x="46736" y="9806"/>
                    <a:pt x="48604" y="9534"/>
                    <a:pt x="49304" y="8483"/>
                  </a:cubicBezTo>
                  <a:cubicBezTo>
                    <a:pt x="49888" y="7666"/>
                    <a:pt x="48954" y="6927"/>
                    <a:pt x="48331" y="6537"/>
                  </a:cubicBezTo>
                  <a:cubicBezTo>
                    <a:pt x="46892" y="5720"/>
                    <a:pt x="45374" y="5020"/>
                    <a:pt x="43817" y="4475"/>
                  </a:cubicBezTo>
                  <a:cubicBezTo>
                    <a:pt x="42339" y="3813"/>
                    <a:pt x="40782" y="3424"/>
                    <a:pt x="39187" y="3230"/>
                  </a:cubicBezTo>
                  <a:cubicBezTo>
                    <a:pt x="38871" y="3203"/>
                    <a:pt x="38554" y="3192"/>
                    <a:pt x="38238" y="3192"/>
                  </a:cubicBezTo>
                  <a:cubicBezTo>
                    <a:pt x="36688" y="3192"/>
                    <a:pt x="35141" y="3477"/>
                    <a:pt x="33622" y="3736"/>
                  </a:cubicBezTo>
                  <a:cubicBezTo>
                    <a:pt x="32104" y="4008"/>
                    <a:pt x="30587" y="4319"/>
                    <a:pt x="29108" y="4670"/>
                  </a:cubicBezTo>
                  <a:cubicBezTo>
                    <a:pt x="29097" y="4672"/>
                    <a:pt x="29085" y="4673"/>
                    <a:pt x="29070" y="4673"/>
                  </a:cubicBezTo>
                  <a:cubicBezTo>
                    <a:pt x="28272" y="4673"/>
                    <a:pt x="21533" y="1647"/>
                    <a:pt x="15994" y="272"/>
                  </a:cubicBezTo>
                  <a:cubicBezTo>
                    <a:pt x="15336" y="111"/>
                    <a:pt x="14579" y="0"/>
                    <a:pt x="13816" y="0"/>
                  </a:cubicBezTo>
                  <a:close/>
                </a:path>
              </a:pathLst>
            </a:custGeom>
            <a:solidFill>
              <a:srgbClr val="FE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gf50d674c0d_0_35"/>
            <p:cNvSpPr/>
            <p:nvPr/>
          </p:nvSpPr>
          <p:spPr>
            <a:xfrm>
              <a:off x="6198325" y="1772950"/>
              <a:ext cx="186000" cy="105075"/>
            </a:xfrm>
            <a:custGeom>
              <a:rect b="b" l="l" r="r" t="t"/>
              <a:pathLst>
                <a:path extrusionOk="0" h="4203" w="7440">
                  <a:moveTo>
                    <a:pt x="4137" y="1"/>
                  </a:moveTo>
                  <a:cubicBezTo>
                    <a:pt x="4107" y="1"/>
                    <a:pt x="4077" y="5"/>
                    <a:pt x="4048" y="13"/>
                  </a:cubicBezTo>
                  <a:cubicBezTo>
                    <a:pt x="2997" y="324"/>
                    <a:pt x="2063" y="908"/>
                    <a:pt x="1324" y="1647"/>
                  </a:cubicBezTo>
                  <a:cubicBezTo>
                    <a:pt x="701" y="2231"/>
                    <a:pt x="1" y="3515"/>
                    <a:pt x="1052" y="4021"/>
                  </a:cubicBezTo>
                  <a:cubicBezTo>
                    <a:pt x="1336" y="4152"/>
                    <a:pt x="1657" y="4203"/>
                    <a:pt x="1991" y="4203"/>
                  </a:cubicBezTo>
                  <a:cubicBezTo>
                    <a:pt x="2753" y="4203"/>
                    <a:pt x="3581" y="3938"/>
                    <a:pt x="4204" y="3749"/>
                  </a:cubicBezTo>
                  <a:cubicBezTo>
                    <a:pt x="5137" y="3437"/>
                    <a:pt x="6344" y="3087"/>
                    <a:pt x="7122" y="2426"/>
                  </a:cubicBezTo>
                  <a:cubicBezTo>
                    <a:pt x="7440" y="2166"/>
                    <a:pt x="7114" y="1884"/>
                    <a:pt x="6797" y="1884"/>
                  </a:cubicBezTo>
                  <a:cubicBezTo>
                    <a:pt x="6688" y="1884"/>
                    <a:pt x="6579" y="1918"/>
                    <a:pt x="6499" y="1998"/>
                  </a:cubicBezTo>
                  <a:cubicBezTo>
                    <a:pt x="5877" y="2426"/>
                    <a:pt x="5176" y="2698"/>
                    <a:pt x="4476" y="2893"/>
                  </a:cubicBezTo>
                  <a:cubicBezTo>
                    <a:pt x="3620" y="3282"/>
                    <a:pt x="2686" y="3437"/>
                    <a:pt x="1752" y="3437"/>
                  </a:cubicBezTo>
                  <a:cubicBezTo>
                    <a:pt x="662" y="3360"/>
                    <a:pt x="1947" y="2037"/>
                    <a:pt x="2219" y="1764"/>
                  </a:cubicBezTo>
                  <a:cubicBezTo>
                    <a:pt x="2880" y="1258"/>
                    <a:pt x="3581" y="830"/>
                    <a:pt x="4320" y="441"/>
                  </a:cubicBezTo>
                  <a:cubicBezTo>
                    <a:pt x="4633" y="267"/>
                    <a:pt x="4387" y="1"/>
                    <a:pt x="4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gf50d674c0d_0_35"/>
            <p:cNvSpPr/>
            <p:nvPr/>
          </p:nvSpPr>
          <p:spPr>
            <a:xfrm>
              <a:off x="6263525" y="1590275"/>
              <a:ext cx="125300" cy="190525"/>
            </a:xfrm>
            <a:custGeom>
              <a:rect b="b" l="l" r="r" t="t"/>
              <a:pathLst>
                <a:path extrusionOk="0" h="7621" w="5012">
                  <a:moveTo>
                    <a:pt x="1907" y="1"/>
                  </a:moveTo>
                  <a:cubicBezTo>
                    <a:pt x="1869" y="1"/>
                    <a:pt x="1830" y="2"/>
                    <a:pt x="1790" y="4"/>
                  </a:cubicBezTo>
                  <a:cubicBezTo>
                    <a:pt x="1323" y="43"/>
                    <a:pt x="156" y="316"/>
                    <a:pt x="39" y="821"/>
                  </a:cubicBezTo>
                  <a:cubicBezTo>
                    <a:pt x="0" y="1211"/>
                    <a:pt x="0" y="1561"/>
                    <a:pt x="39" y="1911"/>
                  </a:cubicBezTo>
                  <a:lnTo>
                    <a:pt x="39" y="3234"/>
                  </a:lnTo>
                  <a:cubicBezTo>
                    <a:pt x="39" y="4168"/>
                    <a:pt x="117" y="5063"/>
                    <a:pt x="272" y="5997"/>
                  </a:cubicBezTo>
                  <a:cubicBezTo>
                    <a:pt x="389" y="6581"/>
                    <a:pt x="584" y="7320"/>
                    <a:pt x="1167" y="7592"/>
                  </a:cubicBezTo>
                  <a:cubicBezTo>
                    <a:pt x="1213" y="7611"/>
                    <a:pt x="1274" y="7621"/>
                    <a:pt x="1339" y="7621"/>
                  </a:cubicBezTo>
                  <a:cubicBezTo>
                    <a:pt x="1546" y="7621"/>
                    <a:pt x="1783" y="7519"/>
                    <a:pt x="1634" y="7281"/>
                  </a:cubicBezTo>
                  <a:cubicBezTo>
                    <a:pt x="549" y="5521"/>
                    <a:pt x="904" y="3113"/>
                    <a:pt x="932" y="1096"/>
                  </a:cubicBezTo>
                  <a:lnTo>
                    <a:pt x="932" y="1096"/>
                  </a:lnTo>
                  <a:cubicBezTo>
                    <a:pt x="1222" y="931"/>
                    <a:pt x="1522" y="801"/>
                    <a:pt x="1826" y="801"/>
                  </a:cubicBezTo>
                  <a:cubicBezTo>
                    <a:pt x="1995" y="801"/>
                    <a:pt x="2165" y="841"/>
                    <a:pt x="2335" y="938"/>
                  </a:cubicBezTo>
                  <a:cubicBezTo>
                    <a:pt x="2724" y="1327"/>
                    <a:pt x="2996" y="1794"/>
                    <a:pt x="3113" y="2300"/>
                  </a:cubicBezTo>
                  <a:cubicBezTo>
                    <a:pt x="3502" y="3429"/>
                    <a:pt x="3502" y="4752"/>
                    <a:pt x="4008" y="5841"/>
                  </a:cubicBezTo>
                  <a:cubicBezTo>
                    <a:pt x="4088" y="5985"/>
                    <a:pt x="4278" y="6056"/>
                    <a:pt x="4467" y="6056"/>
                  </a:cubicBezTo>
                  <a:cubicBezTo>
                    <a:pt x="4740" y="6056"/>
                    <a:pt x="5011" y="5907"/>
                    <a:pt x="4942" y="5608"/>
                  </a:cubicBezTo>
                  <a:cubicBezTo>
                    <a:pt x="4631" y="4440"/>
                    <a:pt x="4397" y="3273"/>
                    <a:pt x="4047" y="2106"/>
                  </a:cubicBezTo>
                  <a:cubicBezTo>
                    <a:pt x="3708" y="1126"/>
                    <a:pt x="3077" y="1"/>
                    <a:pt x="19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gf50d674c0d_0_35"/>
            <p:cNvSpPr/>
            <p:nvPr/>
          </p:nvSpPr>
          <p:spPr>
            <a:xfrm>
              <a:off x="6373325" y="1389800"/>
              <a:ext cx="1072200" cy="343050"/>
            </a:xfrm>
            <a:custGeom>
              <a:rect b="b" l="l" r="r" t="t"/>
              <a:pathLst>
                <a:path extrusionOk="0" h="13722" w="42888">
                  <a:moveTo>
                    <a:pt x="6241" y="985"/>
                  </a:moveTo>
                  <a:cubicBezTo>
                    <a:pt x="8691" y="985"/>
                    <a:pt x="12512" y="2274"/>
                    <a:pt x="13430" y="2536"/>
                  </a:cubicBezTo>
                  <a:cubicBezTo>
                    <a:pt x="14209" y="2770"/>
                    <a:pt x="14987" y="3003"/>
                    <a:pt x="15804" y="3276"/>
                  </a:cubicBezTo>
                  <a:cubicBezTo>
                    <a:pt x="16582" y="3548"/>
                    <a:pt x="17322" y="3937"/>
                    <a:pt x="18100" y="4249"/>
                  </a:cubicBezTo>
                  <a:cubicBezTo>
                    <a:pt x="18878" y="4560"/>
                    <a:pt x="19618" y="4871"/>
                    <a:pt x="20396" y="5144"/>
                  </a:cubicBezTo>
                  <a:cubicBezTo>
                    <a:pt x="20707" y="5260"/>
                    <a:pt x="21019" y="5377"/>
                    <a:pt x="21291" y="5455"/>
                  </a:cubicBezTo>
                  <a:lnTo>
                    <a:pt x="20396" y="5650"/>
                  </a:lnTo>
                  <a:cubicBezTo>
                    <a:pt x="18645" y="6039"/>
                    <a:pt x="16933" y="6506"/>
                    <a:pt x="15220" y="7050"/>
                  </a:cubicBezTo>
                  <a:cubicBezTo>
                    <a:pt x="14598" y="7284"/>
                    <a:pt x="14014" y="7517"/>
                    <a:pt x="13430" y="7751"/>
                  </a:cubicBezTo>
                  <a:cubicBezTo>
                    <a:pt x="11913" y="6778"/>
                    <a:pt x="10356" y="5922"/>
                    <a:pt x="8839" y="4988"/>
                  </a:cubicBezTo>
                  <a:cubicBezTo>
                    <a:pt x="8021" y="4521"/>
                    <a:pt x="7204" y="4015"/>
                    <a:pt x="6348" y="3548"/>
                  </a:cubicBezTo>
                  <a:cubicBezTo>
                    <a:pt x="5492" y="3081"/>
                    <a:pt x="4869" y="2575"/>
                    <a:pt x="4130" y="2147"/>
                  </a:cubicBezTo>
                  <a:cubicBezTo>
                    <a:pt x="4193" y="1286"/>
                    <a:pt x="5057" y="985"/>
                    <a:pt x="6241" y="985"/>
                  </a:cubicBezTo>
                  <a:close/>
                  <a:moveTo>
                    <a:pt x="6282" y="0"/>
                  </a:moveTo>
                  <a:cubicBezTo>
                    <a:pt x="5460" y="0"/>
                    <a:pt x="4563" y="158"/>
                    <a:pt x="3974" y="746"/>
                  </a:cubicBezTo>
                  <a:cubicBezTo>
                    <a:pt x="3507" y="1174"/>
                    <a:pt x="3002" y="2264"/>
                    <a:pt x="3663" y="2692"/>
                  </a:cubicBezTo>
                  <a:cubicBezTo>
                    <a:pt x="4091" y="2926"/>
                    <a:pt x="4558" y="3120"/>
                    <a:pt x="5064" y="3315"/>
                  </a:cubicBezTo>
                  <a:cubicBezTo>
                    <a:pt x="5609" y="3587"/>
                    <a:pt x="6193" y="3898"/>
                    <a:pt x="6737" y="4249"/>
                  </a:cubicBezTo>
                  <a:cubicBezTo>
                    <a:pt x="7866" y="4949"/>
                    <a:pt x="8994" y="5611"/>
                    <a:pt x="10084" y="6350"/>
                  </a:cubicBezTo>
                  <a:cubicBezTo>
                    <a:pt x="10940" y="6934"/>
                    <a:pt x="11718" y="7517"/>
                    <a:pt x="12535" y="8062"/>
                  </a:cubicBezTo>
                  <a:cubicBezTo>
                    <a:pt x="11757" y="8412"/>
                    <a:pt x="10940" y="8763"/>
                    <a:pt x="10162" y="9113"/>
                  </a:cubicBezTo>
                  <a:cubicBezTo>
                    <a:pt x="6932" y="10553"/>
                    <a:pt x="3741" y="12109"/>
                    <a:pt x="317" y="13199"/>
                  </a:cubicBezTo>
                  <a:cubicBezTo>
                    <a:pt x="0" y="13269"/>
                    <a:pt x="97" y="13721"/>
                    <a:pt x="377" y="13721"/>
                  </a:cubicBezTo>
                  <a:cubicBezTo>
                    <a:pt x="407" y="13721"/>
                    <a:pt x="439" y="13716"/>
                    <a:pt x="472" y="13705"/>
                  </a:cubicBezTo>
                  <a:cubicBezTo>
                    <a:pt x="4480" y="12849"/>
                    <a:pt x="8255" y="11020"/>
                    <a:pt x="11991" y="9424"/>
                  </a:cubicBezTo>
                  <a:cubicBezTo>
                    <a:pt x="13858" y="8568"/>
                    <a:pt x="15804" y="7868"/>
                    <a:pt x="17828" y="7362"/>
                  </a:cubicBezTo>
                  <a:cubicBezTo>
                    <a:pt x="19968" y="6856"/>
                    <a:pt x="22108" y="6311"/>
                    <a:pt x="24248" y="5883"/>
                  </a:cubicBezTo>
                  <a:cubicBezTo>
                    <a:pt x="26233" y="5416"/>
                    <a:pt x="28256" y="5105"/>
                    <a:pt x="30319" y="4910"/>
                  </a:cubicBezTo>
                  <a:cubicBezTo>
                    <a:pt x="30502" y="4902"/>
                    <a:pt x="30684" y="4897"/>
                    <a:pt x="30867" y="4897"/>
                  </a:cubicBezTo>
                  <a:cubicBezTo>
                    <a:pt x="32317" y="4897"/>
                    <a:pt x="33757" y="5170"/>
                    <a:pt x="35105" y="5688"/>
                  </a:cubicBezTo>
                  <a:cubicBezTo>
                    <a:pt x="36740" y="6233"/>
                    <a:pt x="38257" y="7012"/>
                    <a:pt x="39853" y="7673"/>
                  </a:cubicBezTo>
                  <a:cubicBezTo>
                    <a:pt x="40359" y="7829"/>
                    <a:pt x="40864" y="8062"/>
                    <a:pt x="41292" y="8412"/>
                  </a:cubicBezTo>
                  <a:cubicBezTo>
                    <a:pt x="41565" y="8646"/>
                    <a:pt x="40942" y="8879"/>
                    <a:pt x="40787" y="8996"/>
                  </a:cubicBezTo>
                  <a:cubicBezTo>
                    <a:pt x="39853" y="9424"/>
                    <a:pt x="38880" y="9774"/>
                    <a:pt x="37907" y="10086"/>
                  </a:cubicBezTo>
                  <a:cubicBezTo>
                    <a:pt x="36856" y="10475"/>
                    <a:pt x="35806" y="10864"/>
                    <a:pt x="34755" y="11214"/>
                  </a:cubicBezTo>
                  <a:cubicBezTo>
                    <a:pt x="32537" y="12031"/>
                    <a:pt x="30241" y="12537"/>
                    <a:pt x="27945" y="12771"/>
                  </a:cubicBezTo>
                  <a:cubicBezTo>
                    <a:pt x="27415" y="12809"/>
                    <a:pt x="27438" y="13473"/>
                    <a:pt x="27977" y="13473"/>
                  </a:cubicBezTo>
                  <a:cubicBezTo>
                    <a:pt x="27992" y="13473"/>
                    <a:pt x="28007" y="13472"/>
                    <a:pt x="28023" y="13471"/>
                  </a:cubicBezTo>
                  <a:cubicBezTo>
                    <a:pt x="31681" y="13238"/>
                    <a:pt x="35222" y="11915"/>
                    <a:pt x="38646" y="10708"/>
                  </a:cubicBezTo>
                  <a:cubicBezTo>
                    <a:pt x="39775" y="10319"/>
                    <a:pt x="41604" y="10047"/>
                    <a:pt x="42343" y="8996"/>
                  </a:cubicBezTo>
                  <a:cubicBezTo>
                    <a:pt x="42888" y="8179"/>
                    <a:pt x="41915" y="7440"/>
                    <a:pt x="41292" y="7050"/>
                  </a:cubicBezTo>
                  <a:cubicBezTo>
                    <a:pt x="39853" y="6233"/>
                    <a:pt x="38335" y="5572"/>
                    <a:pt x="36778" y="4988"/>
                  </a:cubicBezTo>
                  <a:cubicBezTo>
                    <a:pt x="35339" y="4365"/>
                    <a:pt x="33782" y="3976"/>
                    <a:pt x="32187" y="3782"/>
                  </a:cubicBezTo>
                  <a:cubicBezTo>
                    <a:pt x="31871" y="3755"/>
                    <a:pt x="31554" y="3744"/>
                    <a:pt x="31238" y="3744"/>
                  </a:cubicBezTo>
                  <a:cubicBezTo>
                    <a:pt x="29688" y="3744"/>
                    <a:pt x="28141" y="4029"/>
                    <a:pt x="26622" y="4288"/>
                  </a:cubicBezTo>
                  <a:cubicBezTo>
                    <a:pt x="25533" y="4482"/>
                    <a:pt x="24482" y="4716"/>
                    <a:pt x="23392" y="4949"/>
                  </a:cubicBezTo>
                  <a:cubicBezTo>
                    <a:pt x="23392" y="4910"/>
                    <a:pt x="23353" y="4871"/>
                    <a:pt x="23314" y="4832"/>
                  </a:cubicBezTo>
                  <a:cubicBezTo>
                    <a:pt x="22419" y="4093"/>
                    <a:pt x="21291" y="3743"/>
                    <a:pt x="20201" y="3354"/>
                  </a:cubicBezTo>
                  <a:cubicBezTo>
                    <a:pt x="19657" y="3159"/>
                    <a:pt x="19112" y="3042"/>
                    <a:pt x="18567" y="2887"/>
                  </a:cubicBezTo>
                  <a:cubicBezTo>
                    <a:pt x="18022" y="2770"/>
                    <a:pt x="17400" y="2692"/>
                    <a:pt x="16816" y="2536"/>
                  </a:cubicBezTo>
                  <a:cubicBezTo>
                    <a:pt x="14520" y="1914"/>
                    <a:pt x="12263" y="1174"/>
                    <a:pt x="10006" y="591"/>
                  </a:cubicBezTo>
                  <a:cubicBezTo>
                    <a:pt x="8878" y="279"/>
                    <a:pt x="7749" y="85"/>
                    <a:pt x="6582" y="7"/>
                  </a:cubicBezTo>
                  <a:cubicBezTo>
                    <a:pt x="6483" y="3"/>
                    <a:pt x="6383" y="0"/>
                    <a:pt x="62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gf50d674c0d_0_35"/>
            <p:cNvSpPr/>
            <p:nvPr/>
          </p:nvSpPr>
          <p:spPr>
            <a:xfrm>
              <a:off x="6772600" y="1655575"/>
              <a:ext cx="308125" cy="108925"/>
            </a:xfrm>
            <a:custGeom>
              <a:rect b="b" l="l" r="r" t="t"/>
              <a:pathLst>
                <a:path extrusionOk="0" h="4357" w="12325">
                  <a:moveTo>
                    <a:pt x="8621" y="1"/>
                  </a:moveTo>
                  <a:cubicBezTo>
                    <a:pt x="7780" y="1"/>
                    <a:pt x="6939" y="113"/>
                    <a:pt x="6098" y="350"/>
                  </a:cubicBezTo>
                  <a:cubicBezTo>
                    <a:pt x="4814" y="622"/>
                    <a:pt x="3569" y="1128"/>
                    <a:pt x="2440" y="1790"/>
                  </a:cubicBezTo>
                  <a:cubicBezTo>
                    <a:pt x="1584" y="2295"/>
                    <a:pt x="495" y="3074"/>
                    <a:pt x="106" y="4008"/>
                  </a:cubicBezTo>
                  <a:cubicBezTo>
                    <a:pt x="0" y="4244"/>
                    <a:pt x="179" y="4356"/>
                    <a:pt x="366" y="4356"/>
                  </a:cubicBezTo>
                  <a:cubicBezTo>
                    <a:pt x="456" y="4356"/>
                    <a:pt x="548" y="4331"/>
                    <a:pt x="611" y="4280"/>
                  </a:cubicBezTo>
                  <a:lnTo>
                    <a:pt x="572" y="4241"/>
                  </a:lnTo>
                  <a:cubicBezTo>
                    <a:pt x="2168" y="2918"/>
                    <a:pt x="4036" y="1945"/>
                    <a:pt x="6020" y="1400"/>
                  </a:cubicBezTo>
                  <a:cubicBezTo>
                    <a:pt x="6876" y="1137"/>
                    <a:pt x="7786" y="1041"/>
                    <a:pt x="8682" y="1041"/>
                  </a:cubicBezTo>
                  <a:cubicBezTo>
                    <a:pt x="8846" y="1041"/>
                    <a:pt x="9010" y="1044"/>
                    <a:pt x="9172" y="1050"/>
                  </a:cubicBezTo>
                  <a:cubicBezTo>
                    <a:pt x="9600" y="1089"/>
                    <a:pt x="10067" y="1206"/>
                    <a:pt x="10495" y="1361"/>
                  </a:cubicBezTo>
                  <a:cubicBezTo>
                    <a:pt x="10903" y="1547"/>
                    <a:pt x="11170" y="1909"/>
                    <a:pt x="11666" y="1909"/>
                  </a:cubicBezTo>
                  <a:cubicBezTo>
                    <a:pt x="11690" y="1909"/>
                    <a:pt x="11715" y="1908"/>
                    <a:pt x="11741" y="1906"/>
                  </a:cubicBezTo>
                  <a:cubicBezTo>
                    <a:pt x="11974" y="1906"/>
                    <a:pt x="12169" y="1751"/>
                    <a:pt x="12208" y="1556"/>
                  </a:cubicBezTo>
                  <a:cubicBezTo>
                    <a:pt x="12324" y="583"/>
                    <a:pt x="10534" y="194"/>
                    <a:pt x="9834" y="77"/>
                  </a:cubicBezTo>
                  <a:cubicBezTo>
                    <a:pt x="9430" y="27"/>
                    <a:pt x="9026" y="1"/>
                    <a:pt x="86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gf50d674c0d_0_35"/>
            <p:cNvSpPr/>
            <p:nvPr/>
          </p:nvSpPr>
          <p:spPr>
            <a:xfrm>
              <a:off x="6633200" y="1738475"/>
              <a:ext cx="442000" cy="484950"/>
            </a:xfrm>
            <a:custGeom>
              <a:rect b="b" l="l" r="r" t="t"/>
              <a:pathLst>
                <a:path extrusionOk="0" h="19398" w="17680">
                  <a:moveTo>
                    <a:pt x="17048" y="0"/>
                  </a:moveTo>
                  <a:cubicBezTo>
                    <a:pt x="16786" y="0"/>
                    <a:pt x="16508" y="121"/>
                    <a:pt x="16422" y="380"/>
                  </a:cubicBezTo>
                  <a:cubicBezTo>
                    <a:pt x="14904" y="4778"/>
                    <a:pt x="11674" y="8163"/>
                    <a:pt x="8678" y="11587"/>
                  </a:cubicBezTo>
                  <a:cubicBezTo>
                    <a:pt x="7472" y="12988"/>
                    <a:pt x="6538" y="14584"/>
                    <a:pt x="5331" y="16024"/>
                  </a:cubicBezTo>
                  <a:cubicBezTo>
                    <a:pt x="4229" y="17339"/>
                    <a:pt x="2932" y="18427"/>
                    <a:pt x="1203" y="18427"/>
                  </a:cubicBezTo>
                  <a:cubicBezTo>
                    <a:pt x="1192" y="18427"/>
                    <a:pt x="1181" y="18427"/>
                    <a:pt x="1170" y="18427"/>
                  </a:cubicBezTo>
                  <a:lnTo>
                    <a:pt x="1170" y="18427"/>
                  </a:lnTo>
                  <a:cubicBezTo>
                    <a:pt x="1424" y="15689"/>
                    <a:pt x="2232" y="13020"/>
                    <a:pt x="3074" y="10420"/>
                  </a:cubicBezTo>
                  <a:cubicBezTo>
                    <a:pt x="4047" y="7502"/>
                    <a:pt x="5253" y="4583"/>
                    <a:pt x="5759" y="1548"/>
                  </a:cubicBezTo>
                  <a:cubicBezTo>
                    <a:pt x="5799" y="1367"/>
                    <a:pt x="5664" y="1280"/>
                    <a:pt x="5513" y="1280"/>
                  </a:cubicBezTo>
                  <a:cubicBezTo>
                    <a:pt x="5370" y="1280"/>
                    <a:pt x="5213" y="1358"/>
                    <a:pt x="5176" y="1509"/>
                  </a:cubicBezTo>
                  <a:lnTo>
                    <a:pt x="5176" y="1470"/>
                  </a:lnTo>
                  <a:cubicBezTo>
                    <a:pt x="4281" y="4388"/>
                    <a:pt x="3230" y="7190"/>
                    <a:pt x="2218" y="10070"/>
                  </a:cubicBezTo>
                  <a:cubicBezTo>
                    <a:pt x="1168" y="12911"/>
                    <a:pt x="195" y="15790"/>
                    <a:pt x="39" y="18825"/>
                  </a:cubicBezTo>
                  <a:cubicBezTo>
                    <a:pt x="0" y="19098"/>
                    <a:pt x="195" y="19331"/>
                    <a:pt x="467" y="19370"/>
                  </a:cubicBezTo>
                  <a:cubicBezTo>
                    <a:pt x="651" y="19389"/>
                    <a:pt x="831" y="19398"/>
                    <a:pt x="1007" y="19398"/>
                  </a:cubicBezTo>
                  <a:cubicBezTo>
                    <a:pt x="4898" y="19398"/>
                    <a:pt x="6989" y="15014"/>
                    <a:pt x="9223" y="12482"/>
                  </a:cubicBezTo>
                  <a:cubicBezTo>
                    <a:pt x="12491" y="8825"/>
                    <a:pt x="15916" y="5245"/>
                    <a:pt x="17550" y="536"/>
                  </a:cubicBezTo>
                  <a:cubicBezTo>
                    <a:pt x="17680" y="190"/>
                    <a:pt x="17377" y="0"/>
                    <a:pt x="17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gf50d674c0d_0_35"/>
            <p:cNvSpPr/>
            <p:nvPr/>
          </p:nvSpPr>
          <p:spPr>
            <a:xfrm>
              <a:off x="6963950" y="1825875"/>
              <a:ext cx="107050" cy="99425"/>
            </a:xfrm>
            <a:custGeom>
              <a:rect b="b" l="l" r="r" t="t"/>
              <a:pathLst>
                <a:path extrusionOk="0" h="3977" w="4282">
                  <a:moveTo>
                    <a:pt x="3273" y="1"/>
                  </a:moveTo>
                  <a:cubicBezTo>
                    <a:pt x="2986" y="1"/>
                    <a:pt x="2700" y="118"/>
                    <a:pt x="2491" y="348"/>
                  </a:cubicBezTo>
                  <a:cubicBezTo>
                    <a:pt x="2346" y="530"/>
                    <a:pt x="2506" y="779"/>
                    <a:pt x="2719" y="779"/>
                  </a:cubicBezTo>
                  <a:cubicBezTo>
                    <a:pt x="2733" y="779"/>
                    <a:pt x="2748" y="778"/>
                    <a:pt x="2764" y="776"/>
                  </a:cubicBezTo>
                  <a:lnTo>
                    <a:pt x="2803" y="776"/>
                  </a:lnTo>
                  <a:cubicBezTo>
                    <a:pt x="2925" y="751"/>
                    <a:pt x="3079" y="680"/>
                    <a:pt x="3196" y="680"/>
                  </a:cubicBezTo>
                  <a:cubicBezTo>
                    <a:pt x="3264" y="680"/>
                    <a:pt x="3319" y="704"/>
                    <a:pt x="3347" y="776"/>
                  </a:cubicBezTo>
                  <a:cubicBezTo>
                    <a:pt x="3425" y="1087"/>
                    <a:pt x="3347" y="1437"/>
                    <a:pt x="3192" y="1710"/>
                  </a:cubicBezTo>
                  <a:cubicBezTo>
                    <a:pt x="2997" y="2138"/>
                    <a:pt x="2686" y="2488"/>
                    <a:pt x="2297" y="2721"/>
                  </a:cubicBezTo>
                  <a:cubicBezTo>
                    <a:pt x="1853" y="2994"/>
                    <a:pt x="1350" y="3118"/>
                    <a:pt x="839" y="3118"/>
                  </a:cubicBezTo>
                  <a:cubicBezTo>
                    <a:pt x="767" y="3118"/>
                    <a:pt x="695" y="3115"/>
                    <a:pt x="623" y="3110"/>
                  </a:cubicBezTo>
                  <a:cubicBezTo>
                    <a:pt x="195" y="3149"/>
                    <a:pt x="1" y="3733"/>
                    <a:pt x="468" y="3889"/>
                  </a:cubicBezTo>
                  <a:cubicBezTo>
                    <a:pt x="684" y="3948"/>
                    <a:pt x="901" y="3976"/>
                    <a:pt x="1115" y="3976"/>
                  </a:cubicBezTo>
                  <a:cubicBezTo>
                    <a:pt x="2437" y="3976"/>
                    <a:pt x="3651" y="2910"/>
                    <a:pt x="4087" y="1671"/>
                  </a:cubicBezTo>
                  <a:cubicBezTo>
                    <a:pt x="4281" y="1204"/>
                    <a:pt x="4242" y="698"/>
                    <a:pt x="3970" y="270"/>
                  </a:cubicBezTo>
                  <a:cubicBezTo>
                    <a:pt x="3771" y="89"/>
                    <a:pt x="3522" y="1"/>
                    <a:pt x="3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gf50d674c0d_0_35"/>
            <p:cNvSpPr/>
            <p:nvPr/>
          </p:nvSpPr>
          <p:spPr>
            <a:xfrm>
              <a:off x="6821925" y="1999200"/>
              <a:ext cx="136225" cy="85700"/>
            </a:xfrm>
            <a:custGeom>
              <a:rect b="b" l="l" r="r" t="t"/>
              <a:pathLst>
                <a:path extrusionOk="0" h="3428" w="5449">
                  <a:moveTo>
                    <a:pt x="3635" y="1"/>
                  </a:moveTo>
                  <a:cubicBezTo>
                    <a:pt x="3346" y="1"/>
                    <a:pt x="3056" y="53"/>
                    <a:pt x="2802" y="147"/>
                  </a:cubicBezTo>
                  <a:cubicBezTo>
                    <a:pt x="2467" y="296"/>
                    <a:pt x="2595" y="694"/>
                    <a:pt x="2914" y="694"/>
                  </a:cubicBezTo>
                  <a:cubicBezTo>
                    <a:pt x="2928" y="694"/>
                    <a:pt x="2943" y="693"/>
                    <a:pt x="2958" y="691"/>
                  </a:cubicBezTo>
                  <a:cubicBezTo>
                    <a:pt x="3037" y="688"/>
                    <a:pt x="3116" y="685"/>
                    <a:pt x="3194" y="685"/>
                  </a:cubicBezTo>
                  <a:cubicBezTo>
                    <a:pt x="3885" y="685"/>
                    <a:pt x="4502" y="868"/>
                    <a:pt x="4398" y="1742"/>
                  </a:cubicBezTo>
                  <a:cubicBezTo>
                    <a:pt x="4281" y="2287"/>
                    <a:pt x="3775" y="2482"/>
                    <a:pt x="3269" y="2559"/>
                  </a:cubicBezTo>
                  <a:cubicBezTo>
                    <a:pt x="3129" y="2577"/>
                    <a:pt x="2986" y="2584"/>
                    <a:pt x="2843" y="2584"/>
                  </a:cubicBezTo>
                  <a:cubicBezTo>
                    <a:pt x="2283" y="2584"/>
                    <a:pt x="1706" y="2477"/>
                    <a:pt x="1151" y="2477"/>
                  </a:cubicBezTo>
                  <a:cubicBezTo>
                    <a:pt x="905" y="2477"/>
                    <a:pt x="663" y="2498"/>
                    <a:pt x="428" y="2559"/>
                  </a:cubicBezTo>
                  <a:cubicBezTo>
                    <a:pt x="0" y="2676"/>
                    <a:pt x="78" y="3299"/>
                    <a:pt x="506" y="3299"/>
                  </a:cubicBezTo>
                  <a:cubicBezTo>
                    <a:pt x="1040" y="3349"/>
                    <a:pt x="1709" y="3427"/>
                    <a:pt x="2377" y="3427"/>
                  </a:cubicBezTo>
                  <a:cubicBezTo>
                    <a:pt x="3267" y="3427"/>
                    <a:pt x="4153" y="3288"/>
                    <a:pt x="4709" y="2754"/>
                  </a:cubicBezTo>
                  <a:cubicBezTo>
                    <a:pt x="5293" y="2209"/>
                    <a:pt x="5448" y="1353"/>
                    <a:pt x="5020" y="653"/>
                  </a:cubicBezTo>
                  <a:cubicBezTo>
                    <a:pt x="4739" y="192"/>
                    <a:pt x="4189" y="1"/>
                    <a:pt x="36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gf50d674c0d_0_35"/>
            <p:cNvSpPr/>
            <p:nvPr/>
          </p:nvSpPr>
          <p:spPr>
            <a:xfrm>
              <a:off x="6369550" y="1792100"/>
              <a:ext cx="94300" cy="31875"/>
            </a:xfrm>
            <a:custGeom>
              <a:rect b="b" l="l" r="r" t="t"/>
              <a:pathLst>
                <a:path extrusionOk="0" h="1275" w="3772">
                  <a:moveTo>
                    <a:pt x="1614" y="1"/>
                  </a:moveTo>
                  <a:cubicBezTo>
                    <a:pt x="1183" y="1"/>
                    <a:pt x="752" y="97"/>
                    <a:pt x="351" y="298"/>
                  </a:cubicBezTo>
                  <a:cubicBezTo>
                    <a:pt x="1" y="453"/>
                    <a:pt x="312" y="804"/>
                    <a:pt x="584" y="804"/>
                  </a:cubicBezTo>
                  <a:cubicBezTo>
                    <a:pt x="973" y="726"/>
                    <a:pt x="1402" y="726"/>
                    <a:pt x="1830" y="726"/>
                  </a:cubicBezTo>
                  <a:cubicBezTo>
                    <a:pt x="2219" y="804"/>
                    <a:pt x="2608" y="959"/>
                    <a:pt x="2919" y="1193"/>
                  </a:cubicBezTo>
                  <a:cubicBezTo>
                    <a:pt x="3001" y="1250"/>
                    <a:pt x="3089" y="1274"/>
                    <a:pt x="3174" y="1274"/>
                  </a:cubicBezTo>
                  <a:cubicBezTo>
                    <a:pt x="3496" y="1274"/>
                    <a:pt x="3771" y="925"/>
                    <a:pt x="3464" y="648"/>
                  </a:cubicBezTo>
                  <a:cubicBezTo>
                    <a:pt x="2924" y="225"/>
                    <a:pt x="2270" y="1"/>
                    <a:pt x="1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gf50d674c0d_0_35"/>
            <p:cNvSpPr/>
            <p:nvPr/>
          </p:nvSpPr>
          <p:spPr>
            <a:xfrm>
              <a:off x="6346325" y="1807250"/>
              <a:ext cx="116850" cy="112000"/>
            </a:xfrm>
            <a:custGeom>
              <a:rect b="b" l="l" r="r" t="t"/>
              <a:pathLst>
                <a:path extrusionOk="0" h="4480" w="4674">
                  <a:moveTo>
                    <a:pt x="1691" y="1"/>
                  </a:moveTo>
                  <a:cubicBezTo>
                    <a:pt x="1587" y="1"/>
                    <a:pt x="1483" y="41"/>
                    <a:pt x="1435" y="120"/>
                  </a:cubicBezTo>
                  <a:cubicBezTo>
                    <a:pt x="852" y="1015"/>
                    <a:pt x="424" y="1949"/>
                    <a:pt x="190" y="2960"/>
                  </a:cubicBezTo>
                  <a:cubicBezTo>
                    <a:pt x="0" y="3720"/>
                    <a:pt x="589" y="4480"/>
                    <a:pt x="1377" y="4480"/>
                  </a:cubicBezTo>
                  <a:cubicBezTo>
                    <a:pt x="1396" y="4480"/>
                    <a:pt x="1416" y="4479"/>
                    <a:pt x="1435" y="4478"/>
                  </a:cubicBezTo>
                  <a:cubicBezTo>
                    <a:pt x="2331" y="4400"/>
                    <a:pt x="2953" y="3544"/>
                    <a:pt x="3420" y="2883"/>
                  </a:cubicBezTo>
                  <a:cubicBezTo>
                    <a:pt x="3926" y="2182"/>
                    <a:pt x="4354" y="1365"/>
                    <a:pt x="4587" y="548"/>
                  </a:cubicBezTo>
                  <a:cubicBezTo>
                    <a:pt x="4673" y="270"/>
                    <a:pt x="4441" y="121"/>
                    <a:pt x="4189" y="121"/>
                  </a:cubicBezTo>
                  <a:cubicBezTo>
                    <a:pt x="3983" y="121"/>
                    <a:pt x="3763" y="221"/>
                    <a:pt x="3692" y="431"/>
                  </a:cubicBezTo>
                  <a:cubicBezTo>
                    <a:pt x="3381" y="1521"/>
                    <a:pt x="2564" y="3077"/>
                    <a:pt x="1552" y="3661"/>
                  </a:cubicBezTo>
                  <a:cubicBezTo>
                    <a:pt x="1502" y="3686"/>
                    <a:pt x="1456" y="3697"/>
                    <a:pt x="1413" y="3697"/>
                  </a:cubicBezTo>
                  <a:cubicBezTo>
                    <a:pt x="1254" y="3697"/>
                    <a:pt x="1138" y="3550"/>
                    <a:pt x="1046" y="3427"/>
                  </a:cubicBezTo>
                  <a:cubicBezTo>
                    <a:pt x="891" y="3233"/>
                    <a:pt x="1163" y="2688"/>
                    <a:pt x="1202" y="2532"/>
                  </a:cubicBezTo>
                  <a:cubicBezTo>
                    <a:pt x="1513" y="1793"/>
                    <a:pt x="1786" y="1015"/>
                    <a:pt x="1980" y="275"/>
                  </a:cubicBezTo>
                  <a:cubicBezTo>
                    <a:pt x="2004" y="90"/>
                    <a:pt x="1847" y="1"/>
                    <a:pt x="16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gf50d674c0d_0_35"/>
            <p:cNvSpPr/>
            <p:nvPr/>
          </p:nvSpPr>
          <p:spPr>
            <a:xfrm>
              <a:off x="6431300" y="1793175"/>
              <a:ext cx="348300" cy="68725"/>
            </a:xfrm>
            <a:custGeom>
              <a:rect b="b" l="l" r="r" t="t"/>
              <a:pathLst>
                <a:path extrusionOk="0" h="2749" w="13932">
                  <a:moveTo>
                    <a:pt x="13133" y="1"/>
                  </a:moveTo>
                  <a:cubicBezTo>
                    <a:pt x="13083" y="1"/>
                    <a:pt x="13032" y="7"/>
                    <a:pt x="12979" y="21"/>
                  </a:cubicBezTo>
                  <a:cubicBezTo>
                    <a:pt x="10800" y="605"/>
                    <a:pt x="8582" y="722"/>
                    <a:pt x="6364" y="916"/>
                  </a:cubicBezTo>
                  <a:cubicBezTo>
                    <a:pt x="4340" y="1111"/>
                    <a:pt x="2200" y="1344"/>
                    <a:pt x="332" y="2239"/>
                  </a:cubicBezTo>
                  <a:cubicBezTo>
                    <a:pt x="0" y="2424"/>
                    <a:pt x="298" y="2748"/>
                    <a:pt x="595" y="2748"/>
                  </a:cubicBezTo>
                  <a:cubicBezTo>
                    <a:pt x="611" y="2748"/>
                    <a:pt x="628" y="2747"/>
                    <a:pt x="644" y="2745"/>
                  </a:cubicBezTo>
                  <a:lnTo>
                    <a:pt x="644" y="2706"/>
                  </a:lnTo>
                  <a:cubicBezTo>
                    <a:pt x="2706" y="2200"/>
                    <a:pt x="4807" y="1889"/>
                    <a:pt x="6948" y="1733"/>
                  </a:cubicBezTo>
                  <a:cubicBezTo>
                    <a:pt x="9088" y="1617"/>
                    <a:pt x="11228" y="1305"/>
                    <a:pt x="13329" y="800"/>
                  </a:cubicBezTo>
                  <a:cubicBezTo>
                    <a:pt x="13931" y="658"/>
                    <a:pt x="13631" y="1"/>
                    <a:pt x="131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gf50d674c0d_0_35"/>
            <p:cNvSpPr/>
            <p:nvPr/>
          </p:nvSpPr>
          <p:spPr>
            <a:xfrm>
              <a:off x="6216825" y="1724575"/>
              <a:ext cx="66250" cy="46775"/>
            </a:xfrm>
            <a:custGeom>
              <a:rect b="b" l="l" r="r" t="t"/>
              <a:pathLst>
                <a:path extrusionOk="0" h="1871" w="2650">
                  <a:moveTo>
                    <a:pt x="1757" y="0"/>
                  </a:moveTo>
                  <a:cubicBezTo>
                    <a:pt x="1685" y="0"/>
                    <a:pt x="1617" y="2"/>
                    <a:pt x="1557" y="2"/>
                  </a:cubicBezTo>
                  <a:cubicBezTo>
                    <a:pt x="1129" y="41"/>
                    <a:pt x="701" y="119"/>
                    <a:pt x="350" y="275"/>
                  </a:cubicBezTo>
                  <a:cubicBezTo>
                    <a:pt x="195" y="314"/>
                    <a:pt x="78" y="469"/>
                    <a:pt x="78" y="625"/>
                  </a:cubicBezTo>
                  <a:cubicBezTo>
                    <a:pt x="0" y="1092"/>
                    <a:pt x="234" y="1520"/>
                    <a:pt x="662" y="1753"/>
                  </a:cubicBezTo>
                  <a:cubicBezTo>
                    <a:pt x="915" y="1831"/>
                    <a:pt x="1187" y="1870"/>
                    <a:pt x="1459" y="1870"/>
                  </a:cubicBezTo>
                  <a:cubicBezTo>
                    <a:pt x="1732" y="1870"/>
                    <a:pt x="2004" y="1831"/>
                    <a:pt x="2257" y="1753"/>
                  </a:cubicBezTo>
                  <a:cubicBezTo>
                    <a:pt x="2607" y="1637"/>
                    <a:pt x="2568" y="1131"/>
                    <a:pt x="2179" y="1131"/>
                  </a:cubicBezTo>
                  <a:cubicBezTo>
                    <a:pt x="2105" y="1123"/>
                    <a:pt x="2031" y="1120"/>
                    <a:pt x="1957" y="1120"/>
                  </a:cubicBezTo>
                  <a:cubicBezTo>
                    <a:pt x="1755" y="1120"/>
                    <a:pt x="1553" y="1142"/>
                    <a:pt x="1351" y="1142"/>
                  </a:cubicBezTo>
                  <a:cubicBezTo>
                    <a:pt x="1277" y="1142"/>
                    <a:pt x="1203" y="1139"/>
                    <a:pt x="1129" y="1131"/>
                  </a:cubicBezTo>
                  <a:cubicBezTo>
                    <a:pt x="889" y="1104"/>
                    <a:pt x="850" y="951"/>
                    <a:pt x="849" y="769"/>
                  </a:cubicBezTo>
                  <a:lnTo>
                    <a:pt x="849" y="769"/>
                  </a:lnTo>
                  <a:cubicBezTo>
                    <a:pt x="1149" y="666"/>
                    <a:pt x="1476" y="615"/>
                    <a:pt x="1810" y="615"/>
                  </a:cubicBezTo>
                  <a:cubicBezTo>
                    <a:pt x="1894" y="615"/>
                    <a:pt x="1978" y="619"/>
                    <a:pt x="2063" y="625"/>
                  </a:cubicBezTo>
                  <a:cubicBezTo>
                    <a:pt x="2098" y="637"/>
                    <a:pt x="2137" y="642"/>
                    <a:pt x="2176" y="642"/>
                  </a:cubicBezTo>
                  <a:cubicBezTo>
                    <a:pt x="2399" y="642"/>
                    <a:pt x="2650" y="467"/>
                    <a:pt x="2452" y="236"/>
                  </a:cubicBezTo>
                  <a:cubicBezTo>
                    <a:pt x="2300" y="24"/>
                    <a:pt x="2008" y="0"/>
                    <a:pt x="17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gf50d674c0d_0_35"/>
            <p:cNvSpPr/>
            <p:nvPr/>
          </p:nvSpPr>
          <p:spPr>
            <a:xfrm>
              <a:off x="7198150" y="1514050"/>
              <a:ext cx="112150" cy="52775"/>
            </a:xfrm>
            <a:custGeom>
              <a:rect b="b" l="l" r="r" t="t"/>
              <a:pathLst>
                <a:path extrusionOk="0" h="2111" w="4486">
                  <a:moveTo>
                    <a:pt x="712" y="1"/>
                  </a:moveTo>
                  <a:cubicBezTo>
                    <a:pt x="583" y="1"/>
                    <a:pt x="443" y="83"/>
                    <a:pt x="400" y="213"/>
                  </a:cubicBezTo>
                  <a:cubicBezTo>
                    <a:pt x="0" y="1544"/>
                    <a:pt x="1406" y="2110"/>
                    <a:pt x="2682" y="2110"/>
                  </a:cubicBezTo>
                  <a:cubicBezTo>
                    <a:pt x="3270" y="2110"/>
                    <a:pt x="3831" y="1990"/>
                    <a:pt x="4175" y="1769"/>
                  </a:cubicBezTo>
                  <a:cubicBezTo>
                    <a:pt x="4486" y="1575"/>
                    <a:pt x="4369" y="1108"/>
                    <a:pt x="4019" y="1108"/>
                  </a:cubicBezTo>
                  <a:cubicBezTo>
                    <a:pt x="3945" y="1098"/>
                    <a:pt x="3871" y="1094"/>
                    <a:pt x="3796" y="1094"/>
                  </a:cubicBezTo>
                  <a:cubicBezTo>
                    <a:pt x="3319" y="1094"/>
                    <a:pt x="2822" y="1267"/>
                    <a:pt x="2347" y="1267"/>
                  </a:cubicBezTo>
                  <a:cubicBezTo>
                    <a:pt x="2308" y="1267"/>
                    <a:pt x="2268" y="1266"/>
                    <a:pt x="2229" y="1263"/>
                  </a:cubicBezTo>
                  <a:cubicBezTo>
                    <a:pt x="1451" y="1263"/>
                    <a:pt x="1256" y="796"/>
                    <a:pt x="945" y="174"/>
                  </a:cubicBezTo>
                  <a:cubicBezTo>
                    <a:pt x="910" y="53"/>
                    <a:pt x="815" y="1"/>
                    <a:pt x="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gf50d674c0d_0_35"/>
            <p:cNvSpPr/>
            <p:nvPr/>
          </p:nvSpPr>
          <p:spPr>
            <a:xfrm>
              <a:off x="6539300" y="1711075"/>
              <a:ext cx="49225" cy="28175"/>
            </a:xfrm>
            <a:custGeom>
              <a:rect b="b" l="l" r="r" t="t"/>
              <a:pathLst>
                <a:path extrusionOk="0" h="1127" w="1969">
                  <a:moveTo>
                    <a:pt x="1570" y="1"/>
                  </a:moveTo>
                  <a:cubicBezTo>
                    <a:pt x="1392" y="1"/>
                    <a:pt x="1203" y="89"/>
                    <a:pt x="1149" y="270"/>
                  </a:cubicBezTo>
                  <a:cubicBezTo>
                    <a:pt x="1149" y="348"/>
                    <a:pt x="1110" y="387"/>
                    <a:pt x="1071" y="465"/>
                  </a:cubicBezTo>
                  <a:cubicBezTo>
                    <a:pt x="1071" y="493"/>
                    <a:pt x="1050" y="501"/>
                    <a:pt x="1054" y="503"/>
                  </a:cubicBezTo>
                  <a:lnTo>
                    <a:pt x="1054" y="503"/>
                  </a:lnTo>
                  <a:cubicBezTo>
                    <a:pt x="863" y="486"/>
                    <a:pt x="639" y="189"/>
                    <a:pt x="487" y="75"/>
                  </a:cubicBezTo>
                  <a:cubicBezTo>
                    <a:pt x="450" y="57"/>
                    <a:pt x="400" y="47"/>
                    <a:pt x="349" y="47"/>
                  </a:cubicBezTo>
                  <a:cubicBezTo>
                    <a:pt x="187" y="47"/>
                    <a:pt x="0" y="142"/>
                    <a:pt x="59" y="348"/>
                  </a:cubicBezTo>
                  <a:cubicBezTo>
                    <a:pt x="215" y="815"/>
                    <a:pt x="643" y="1126"/>
                    <a:pt x="1149" y="1126"/>
                  </a:cubicBezTo>
                  <a:cubicBezTo>
                    <a:pt x="1538" y="1048"/>
                    <a:pt x="1849" y="737"/>
                    <a:pt x="1927" y="348"/>
                  </a:cubicBezTo>
                  <a:cubicBezTo>
                    <a:pt x="1969" y="119"/>
                    <a:pt x="1776" y="1"/>
                    <a:pt x="15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gf50d674c0d_0_35"/>
            <p:cNvSpPr/>
            <p:nvPr/>
          </p:nvSpPr>
          <p:spPr>
            <a:xfrm>
              <a:off x="6635125" y="1678125"/>
              <a:ext cx="55900" cy="39075"/>
            </a:xfrm>
            <a:custGeom>
              <a:rect b="b" l="l" r="r" t="t"/>
              <a:pathLst>
                <a:path extrusionOk="0" h="1563" w="2236">
                  <a:moveTo>
                    <a:pt x="507" y="498"/>
                  </a:moveTo>
                  <a:cubicBezTo>
                    <a:pt x="551" y="498"/>
                    <a:pt x="589" y="504"/>
                    <a:pt x="622" y="515"/>
                  </a:cubicBezTo>
                  <a:lnTo>
                    <a:pt x="622" y="515"/>
                  </a:lnTo>
                  <a:cubicBezTo>
                    <a:pt x="587" y="504"/>
                    <a:pt x="548" y="498"/>
                    <a:pt x="507" y="498"/>
                  </a:cubicBezTo>
                  <a:close/>
                  <a:moveTo>
                    <a:pt x="1727" y="1"/>
                  </a:moveTo>
                  <a:cubicBezTo>
                    <a:pt x="1608" y="1"/>
                    <a:pt x="1488" y="36"/>
                    <a:pt x="1402" y="109"/>
                  </a:cubicBezTo>
                  <a:cubicBezTo>
                    <a:pt x="1246" y="304"/>
                    <a:pt x="1129" y="498"/>
                    <a:pt x="1013" y="732"/>
                  </a:cubicBezTo>
                  <a:cubicBezTo>
                    <a:pt x="955" y="829"/>
                    <a:pt x="906" y="868"/>
                    <a:pt x="843" y="878"/>
                  </a:cubicBezTo>
                  <a:lnTo>
                    <a:pt x="843" y="878"/>
                  </a:lnTo>
                  <a:cubicBezTo>
                    <a:pt x="839" y="829"/>
                    <a:pt x="830" y="780"/>
                    <a:pt x="818" y="732"/>
                  </a:cubicBezTo>
                  <a:cubicBezTo>
                    <a:pt x="799" y="656"/>
                    <a:pt x="762" y="599"/>
                    <a:pt x="711" y="560"/>
                  </a:cubicBezTo>
                  <a:lnTo>
                    <a:pt x="711" y="560"/>
                  </a:lnTo>
                  <a:cubicBezTo>
                    <a:pt x="644" y="442"/>
                    <a:pt x="553" y="337"/>
                    <a:pt x="438" y="337"/>
                  </a:cubicBezTo>
                  <a:cubicBezTo>
                    <a:pt x="423" y="337"/>
                    <a:pt x="407" y="339"/>
                    <a:pt x="390" y="343"/>
                  </a:cubicBezTo>
                  <a:cubicBezTo>
                    <a:pt x="196" y="343"/>
                    <a:pt x="79" y="498"/>
                    <a:pt x="79" y="693"/>
                  </a:cubicBezTo>
                  <a:cubicBezTo>
                    <a:pt x="79" y="696"/>
                    <a:pt x="80" y="699"/>
                    <a:pt x="80" y="702"/>
                  </a:cubicBezTo>
                  <a:lnTo>
                    <a:pt x="80" y="702"/>
                  </a:lnTo>
                  <a:cubicBezTo>
                    <a:pt x="79" y="712"/>
                    <a:pt x="79" y="722"/>
                    <a:pt x="79" y="732"/>
                  </a:cubicBezTo>
                  <a:cubicBezTo>
                    <a:pt x="79" y="849"/>
                    <a:pt x="79" y="965"/>
                    <a:pt x="40" y="1121"/>
                  </a:cubicBezTo>
                  <a:cubicBezTo>
                    <a:pt x="1" y="1277"/>
                    <a:pt x="118" y="1432"/>
                    <a:pt x="273" y="1471"/>
                  </a:cubicBezTo>
                  <a:cubicBezTo>
                    <a:pt x="423" y="1531"/>
                    <a:pt x="585" y="1562"/>
                    <a:pt x="747" y="1562"/>
                  </a:cubicBezTo>
                  <a:cubicBezTo>
                    <a:pt x="1005" y="1562"/>
                    <a:pt x="1264" y="1483"/>
                    <a:pt x="1480" y="1316"/>
                  </a:cubicBezTo>
                  <a:cubicBezTo>
                    <a:pt x="1713" y="1082"/>
                    <a:pt x="1947" y="771"/>
                    <a:pt x="2102" y="459"/>
                  </a:cubicBezTo>
                  <a:cubicBezTo>
                    <a:pt x="2236" y="166"/>
                    <a:pt x="1985" y="1"/>
                    <a:pt x="17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gf50d674c0d_0_35"/>
            <p:cNvSpPr/>
            <p:nvPr/>
          </p:nvSpPr>
          <p:spPr>
            <a:xfrm>
              <a:off x="6734375" y="1651050"/>
              <a:ext cx="46700" cy="31775"/>
            </a:xfrm>
            <a:custGeom>
              <a:rect b="b" l="l" r="r" t="t"/>
              <a:pathLst>
                <a:path extrusionOk="0" h="1271" w="1868">
                  <a:moveTo>
                    <a:pt x="576" y="0"/>
                  </a:moveTo>
                  <a:cubicBezTo>
                    <a:pt x="449" y="0"/>
                    <a:pt x="330" y="69"/>
                    <a:pt x="311" y="219"/>
                  </a:cubicBezTo>
                  <a:cubicBezTo>
                    <a:pt x="311" y="453"/>
                    <a:pt x="0" y="609"/>
                    <a:pt x="78" y="881"/>
                  </a:cubicBezTo>
                  <a:cubicBezTo>
                    <a:pt x="117" y="1114"/>
                    <a:pt x="311" y="1270"/>
                    <a:pt x="545" y="1270"/>
                  </a:cubicBezTo>
                  <a:cubicBezTo>
                    <a:pt x="740" y="1270"/>
                    <a:pt x="934" y="1231"/>
                    <a:pt x="1129" y="1192"/>
                  </a:cubicBezTo>
                  <a:cubicBezTo>
                    <a:pt x="1362" y="1114"/>
                    <a:pt x="1596" y="959"/>
                    <a:pt x="1751" y="764"/>
                  </a:cubicBezTo>
                  <a:cubicBezTo>
                    <a:pt x="1868" y="570"/>
                    <a:pt x="1868" y="336"/>
                    <a:pt x="1751" y="142"/>
                  </a:cubicBezTo>
                  <a:cubicBezTo>
                    <a:pt x="1667" y="58"/>
                    <a:pt x="1561" y="17"/>
                    <a:pt x="1459" y="17"/>
                  </a:cubicBezTo>
                  <a:cubicBezTo>
                    <a:pt x="1324" y="17"/>
                    <a:pt x="1195" y="87"/>
                    <a:pt x="1129" y="219"/>
                  </a:cubicBezTo>
                  <a:cubicBezTo>
                    <a:pt x="1090" y="258"/>
                    <a:pt x="1051" y="336"/>
                    <a:pt x="1051" y="414"/>
                  </a:cubicBezTo>
                  <a:lnTo>
                    <a:pt x="1051" y="453"/>
                  </a:lnTo>
                  <a:cubicBezTo>
                    <a:pt x="1051" y="483"/>
                    <a:pt x="1028" y="512"/>
                    <a:pt x="1017" y="542"/>
                  </a:cubicBezTo>
                  <a:lnTo>
                    <a:pt x="1017" y="542"/>
                  </a:lnTo>
                  <a:cubicBezTo>
                    <a:pt x="1017" y="542"/>
                    <a:pt x="1017" y="542"/>
                    <a:pt x="1017" y="542"/>
                  </a:cubicBezTo>
                  <a:lnTo>
                    <a:pt x="1017" y="542"/>
                  </a:lnTo>
                  <a:cubicBezTo>
                    <a:pt x="1008" y="542"/>
                    <a:pt x="983" y="567"/>
                    <a:pt x="985" y="575"/>
                  </a:cubicBezTo>
                  <a:lnTo>
                    <a:pt x="985" y="575"/>
                  </a:lnTo>
                  <a:cubicBezTo>
                    <a:pt x="955" y="586"/>
                    <a:pt x="925" y="609"/>
                    <a:pt x="895" y="609"/>
                  </a:cubicBezTo>
                  <a:cubicBezTo>
                    <a:pt x="874" y="616"/>
                    <a:pt x="852" y="622"/>
                    <a:pt x="830" y="626"/>
                  </a:cubicBezTo>
                  <a:lnTo>
                    <a:pt x="830" y="626"/>
                  </a:lnTo>
                  <a:cubicBezTo>
                    <a:pt x="895" y="512"/>
                    <a:pt x="895" y="366"/>
                    <a:pt x="895" y="219"/>
                  </a:cubicBezTo>
                  <a:cubicBezTo>
                    <a:pt x="855" y="79"/>
                    <a:pt x="711" y="0"/>
                    <a:pt x="5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gf50d674c0d_0_35"/>
            <p:cNvSpPr/>
            <p:nvPr/>
          </p:nvSpPr>
          <p:spPr>
            <a:xfrm>
              <a:off x="6840400" y="1616475"/>
              <a:ext cx="58950" cy="38800"/>
            </a:xfrm>
            <a:custGeom>
              <a:rect b="b" l="l" r="r" t="t"/>
              <a:pathLst>
                <a:path extrusionOk="0" h="1552" w="2358">
                  <a:moveTo>
                    <a:pt x="1946" y="0"/>
                  </a:moveTo>
                  <a:cubicBezTo>
                    <a:pt x="1787" y="0"/>
                    <a:pt x="1617" y="69"/>
                    <a:pt x="1518" y="202"/>
                  </a:cubicBezTo>
                  <a:cubicBezTo>
                    <a:pt x="1402" y="396"/>
                    <a:pt x="1402" y="668"/>
                    <a:pt x="1246" y="863"/>
                  </a:cubicBezTo>
                  <a:cubicBezTo>
                    <a:pt x="1244" y="865"/>
                    <a:pt x="1242" y="867"/>
                    <a:pt x="1241" y="869"/>
                  </a:cubicBezTo>
                  <a:lnTo>
                    <a:pt x="1241" y="869"/>
                  </a:lnTo>
                  <a:cubicBezTo>
                    <a:pt x="1237" y="866"/>
                    <a:pt x="1227" y="863"/>
                    <a:pt x="1207" y="863"/>
                  </a:cubicBezTo>
                  <a:cubicBezTo>
                    <a:pt x="1088" y="816"/>
                    <a:pt x="970" y="768"/>
                    <a:pt x="860" y="712"/>
                  </a:cubicBezTo>
                  <a:lnTo>
                    <a:pt x="860" y="712"/>
                  </a:lnTo>
                  <a:cubicBezTo>
                    <a:pt x="900" y="654"/>
                    <a:pt x="951" y="611"/>
                    <a:pt x="1012" y="591"/>
                  </a:cubicBezTo>
                  <a:cubicBezTo>
                    <a:pt x="1045" y="558"/>
                    <a:pt x="1185" y="472"/>
                    <a:pt x="1164" y="466"/>
                  </a:cubicBezTo>
                  <a:lnTo>
                    <a:pt x="1164" y="466"/>
                  </a:lnTo>
                  <a:cubicBezTo>
                    <a:pt x="1398" y="397"/>
                    <a:pt x="1350" y="7"/>
                    <a:pt x="1090" y="7"/>
                  </a:cubicBezTo>
                  <a:cubicBezTo>
                    <a:pt x="1062" y="5"/>
                    <a:pt x="1034" y="4"/>
                    <a:pt x="1005" y="4"/>
                  </a:cubicBezTo>
                  <a:cubicBezTo>
                    <a:pt x="533" y="4"/>
                    <a:pt x="113" y="308"/>
                    <a:pt x="40" y="785"/>
                  </a:cubicBezTo>
                  <a:cubicBezTo>
                    <a:pt x="1" y="902"/>
                    <a:pt x="40" y="1058"/>
                    <a:pt x="156" y="1097"/>
                  </a:cubicBezTo>
                  <a:cubicBezTo>
                    <a:pt x="497" y="1324"/>
                    <a:pt x="859" y="1551"/>
                    <a:pt x="1242" y="1551"/>
                  </a:cubicBezTo>
                  <a:cubicBezTo>
                    <a:pt x="1383" y="1551"/>
                    <a:pt x="1527" y="1520"/>
                    <a:pt x="1674" y="1447"/>
                  </a:cubicBezTo>
                  <a:cubicBezTo>
                    <a:pt x="2024" y="1213"/>
                    <a:pt x="2258" y="824"/>
                    <a:pt x="2336" y="396"/>
                  </a:cubicBezTo>
                  <a:cubicBezTo>
                    <a:pt x="2358" y="127"/>
                    <a:pt x="2161" y="0"/>
                    <a:pt x="19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gf50d674c0d_0_35"/>
            <p:cNvSpPr/>
            <p:nvPr/>
          </p:nvSpPr>
          <p:spPr>
            <a:xfrm>
              <a:off x="6987300" y="1589025"/>
              <a:ext cx="47700" cy="36775"/>
            </a:xfrm>
            <a:custGeom>
              <a:rect b="b" l="l" r="r" t="t"/>
              <a:pathLst>
                <a:path extrusionOk="0" h="1471" w="1908">
                  <a:moveTo>
                    <a:pt x="974" y="860"/>
                  </a:moveTo>
                  <a:cubicBezTo>
                    <a:pt x="974" y="864"/>
                    <a:pt x="974" y="868"/>
                    <a:pt x="974" y="871"/>
                  </a:cubicBezTo>
                  <a:cubicBezTo>
                    <a:pt x="957" y="888"/>
                    <a:pt x="941" y="897"/>
                    <a:pt x="936" y="897"/>
                  </a:cubicBezTo>
                  <a:cubicBezTo>
                    <a:pt x="931" y="897"/>
                    <a:pt x="938" y="886"/>
                    <a:pt x="974" y="860"/>
                  </a:cubicBezTo>
                  <a:close/>
                  <a:moveTo>
                    <a:pt x="1290" y="1"/>
                  </a:moveTo>
                  <a:cubicBezTo>
                    <a:pt x="1248" y="1"/>
                    <a:pt x="1207" y="6"/>
                    <a:pt x="1168" y="15"/>
                  </a:cubicBezTo>
                  <a:cubicBezTo>
                    <a:pt x="1012" y="54"/>
                    <a:pt x="935" y="210"/>
                    <a:pt x="935" y="366"/>
                  </a:cubicBezTo>
                  <a:cubicBezTo>
                    <a:pt x="935" y="521"/>
                    <a:pt x="974" y="638"/>
                    <a:pt x="974" y="794"/>
                  </a:cubicBezTo>
                  <a:cubicBezTo>
                    <a:pt x="974" y="794"/>
                    <a:pt x="974" y="810"/>
                    <a:pt x="974" y="833"/>
                  </a:cubicBezTo>
                  <a:cubicBezTo>
                    <a:pt x="920" y="806"/>
                    <a:pt x="866" y="760"/>
                    <a:pt x="876" y="760"/>
                  </a:cubicBezTo>
                  <a:lnTo>
                    <a:pt x="876" y="760"/>
                  </a:lnTo>
                  <a:cubicBezTo>
                    <a:pt x="881" y="760"/>
                    <a:pt x="898" y="770"/>
                    <a:pt x="935" y="794"/>
                  </a:cubicBezTo>
                  <a:lnTo>
                    <a:pt x="857" y="716"/>
                  </a:lnTo>
                  <a:lnTo>
                    <a:pt x="818" y="677"/>
                  </a:lnTo>
                  <a:lnTo>
                    <a:pt x="818" y="622"/>
                  </a:lnTo>
                  <a:cubicBezTo>
                    <a:pt x="818" y="622"/>
                    <a:pt x="818" y="606"/>
                    <a:pt x="818" y="560"/>
                  </a:cubicBezTo>
                  <a:cubicBezTo>
                    <a:pt x="818" y="549"/>
                    <a:pt x="821" y="531"/>
                    <a:pt x="825" y="514"/>
                  </a:cubicBezTo>
                  <a:lnTo>
                    <a:pt x="825" y="514"/>
                  </a:lnTo>
                  <a:cubicBezTo>
                    <a:pt x="857" y="477"/>
                    <a:pt x="857" y="441"/>
                    <a:pt x="857" y="405"/>
                  </a:cubicBezTo>
                  <a:cubicBezTo>
                    <a:pt x="887" y="374"/>
                    <a:pt x="894" y="344"/>
                    <a:pt x="877" y="314"/>
                  </a:cubicBezTo>
                  <a:lnTo>
                    <a:pt x="877" y="314"/>
                  </a:lnTo>
                  <a:cubicBezTo>
                    <a:pt x="924" y="142"/>
                    <a:pt x="748" y="47"/>
                    <a:pt x="583" y="47"/>
                  </a:cubicBezTo>
                  <a:cubicBezTo>
                    <a:pt x="557" y="47"/>
                    <a:pt x="531" y="49"/>
                    <a:pt x="507" y="54"/>
                  </a:cubicBezTo>
                  <a:lnTo>
                    <a:pt x="507" y="15"/>
                  </a:lnTo>
                  <a:lnTo>
                    <a:pt x="429" y="15"/>
                  </a:lnTo>
                  <a:cubicBezTo>
                    <a:pt x="351" y="54"/>
                    <a:pt x="312" y="54"/>
                    <a:pt x="273" y="93"/>
                  </a:cubicBezTo>
                  <a:cubicBezTo>
                    <a:pt x="195" y="171"/>
                    <a:pt x="117" y="249"/>
                    <a:pt x="78" y="327"/>
                  </a:cubicBezTo>
                  <a:cubicBezTo>
                    <a:pt x="1" y="482"/>
                    <a:pt x="1" y="677"/>
                    <a:pt x="78" y="833"/>
                  </a:cubicBezTo>
                  <a:cubicBezTo>
                    <a:pt x="195" y="1066"/>
                    <a:pt x="390" y="1300"/>
                    <a:pt x="701" y="1377"/>
                  </a:cubicBezTo>
                  <a:cubicBezTo>
                    <a:pt x="826" y="1440"/>
                    <a:pt x="956" y="1471"/>
                    <a:pt x="1086" y="1471"/>
                  </a:cubicBezTo>
                  <a:cubicBezTo>
                    <a:pt x="1280" y="1471"/>
                    <a:pt x="1472" y="1401"/>
                    <a:pt x="1635" y="1261"/>
                  </a:cubicBezTo>
                  <a:cubicBezTo>
                    <a:pt x="1907" y="910"/>
                    <a:pt x="1907" y="443"/>
                    <a:pt x="1635" y="132"/>
                  </a:cubicBezTo>
                  <a:cubicBezTo>
                    <a:pt x="1547" y="45"/>
                    <a:pt x="1416" y="1"/>
                    <a:pt x="1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gf50d674c0d_0_35"/>
            <p:cNvSpPr/>
            <p:nvPr/>
          </p:nvSpPr>
          <p:spPr>
            <a:xfrm>
              <a:off x="7063175" y="1567850"/>
              <a:ext cx="49650" cy="32950"/>
            </a:xfrm>
            <a:custGeom>
              <a:rect b="b" l="l" r="r" t="t"/>
              <a:pathLst>
                <a:path extrusionOk="0" h="1318" w="1986">
                  <a:moveTo>
                    <a:pt x="507" y="551"/>
                  </a:moveTo>
                  <a:lnTo>
                    <a:pt x="507" y="590"/>
                  </a:lnTo>
                  <a:cubicBezTo>
                    <a:pt x="529" y="613"/>
                    <a:pt x="555" y="631"/>
                    <a:pt x="584" y="646"/>
                  </a:cubicBezTo>
                  <a:lnTo>
                    <a:pt x="584" y="646"/>
                  </a:lnTo>
                  <a:cubicBezTo>
                    <a:pt x="569" y="641"/>
                    <a:pt x="555" y="635"/>
                    <a:pt x="541" y="628"/>
                  </a:cubicBezTo>
                  <a:lnTo>
                    <a:pt x="541" y="628"/>
                  </a:lnTo>
                  <a:cubicBezTo>
                    <a:pt x="567" y="650"/>
                    <a:pt x="585" y="668"/>
                    <a:pt x="585" y="668"/>
                  </a:cubicBezTo>
                  <a:cubicBezTo>
                    <a:pt x="585" y="668"/>
                    <a:pt x="507" y="707"/>
                    <a:pt x="585" y="707"/>
                  </a:cubicBezTo>
                  <a:cubicBezTo>
                    <a:pt x="662" y="707"/>
                    <a:pt x="740" y="823"/>
                    <a:pt x="779" y="823"/>
                  </a:cubicBezTo>
                  <a:cubicBezTo>
                    <a:pt x="795" y="823"/>
                    <a:pt x="809" y="819"/>
                    <a:pt x="823" y="811"/>
                  </a:cubicBezTo>
                  <a:lnTo>
                    <a:pt x="823" y="811"/>
                  </a:lnTo>
                  <a:cubicBezTo>
                    <a:pt x="833" y="826"/>
                    <a:pt x="843" y="842"/>
                    <a:pt x="854" y="858"/>
                  </a:cubicBezTo>
                  <a:lnTo>
                    <a:pt x="854" y="858"/>
                  </a:lnTo>
                  <a:cubicBezTo>
                    <a:pt x="848" y="866"/>
                    <a:pt x="838" y="907"/>
                    <a:pt x="840" y="907"/>
                  </a:cubicBezTo>
                  <a:cubicBezTo>
                    <a:pt x="841" y="907"/>
                    <a:pt x="846" y="895"/>
                    <a:pt x="857" y="862"/>
                  </a:cubicBezTo>
                  <a:cubicBezTo>
                    <a:pt x="857" y="823"/>
                    <a:pt x="896" y="785"/>
                    <a:pt x="896" y="746"/>
                  </a:cubicBezTo>
                  <a:cubicBezTo>
                    <a:pt x="899" y="739"/>
                    <a:pt x="902" y="733"/>
                    <a:pt x="905" y="727"/>
                  </a:cubicBezTo>
                  <a:lnTo>
                    <a:pt x="905" y="727"/>
                  </a:lnTo>
                  <a:cubicBezTo>
                    <a:pt x="877" y="758"/>
                    <a:pt x="852" y="793"/>
                    <a:pt x="823" y="811"/>
                  </a:cubicBezTo>
                  <a:lnTo>
                    <a:pt x="823" y="811"/>
                  </a:lnTo>
                  <a:cubicBezTo>
                    <a:pt x="794" y="767"/>
                    <a:pt x="765" y="724"/>
                    <a:pt x="736" y="681"/>
                  </a:cubicBezTo>
                  <a:lnTo>
                    <a:pt x="736" y="681"/>
                  </a:lnTo>
                  <a:cubicBezTo>
                    <a:pt x="735" y="681"/>
                    <a:pt x="734" y="681"/>
                    <a:pt x="734" y="681"/>
                  </a:cubicBezTo>
                  <a:cubicBezTo>
                    <a:pt x="682" y="681"/>
                    <a:pt x="630" y="669"/>
                    <a:pt x="584" y="646"/>
                  </a:cubicBezTo>
                  <a:lnTo>
                    <a:pt x="584" y="646"/>
                  </a:lnTo>
                  <a:cubicBezTo>
                    <a:pt x="626" y="660"/>
                    <a:pt x="667" y="668"/>
                    <a:pt x="701" y="668"/>
                  </a:cubicBezTo>
                  <a:lnTo>
                    <a:pt x="507" y="551"/>
                  </a:lnTo>
                  <a:close/>
                  <a:moveTo>
                    <a:pt x="745" y="425"/>
                  </a:moveTo>
                  <a:cubicBezTo>
                    <a:pt x="840" y="425"/>
                    <a:pt x="937" y="462"/>
                    <a:pt x="1005" y="538"/>
                  </a:cubicBezTo>
                  <a:lnTo>
                    <a:pt x="1005" y="538"/>
                  </a:lnTo>
                  <a:cubicBezTo>
                    <a:pt x="1015" y="522"/>
                    <a:pt x="1024" y="506"/>
                    <a:pt x="1032" y="488"/>
                  </a:cubicBezTo>
                  <a:lnTo>
                    <a:pt x="1032" y="488"/>
                  </a:lnTo>
                  <a:cubicBezTo>
                    <a:pt x="1032" y="489"/>
                    <a:pt x="1032" y="491"/>
                    <a:pt x="1032" y="493"/>
                  </a:cubicBezTo>
                  <a:lnTo>
                    <a:pt x="1032" y="493"/>
                  </a:lnTo>
                  <a:lnTo>
                    <a:pt x="1005" y="538"/>
                  </a:lnTo>
                  <a:lnTo>
                    <a:pt x="1005" y="538"/>
                  </a:lnTo>
                  <a:cubicBezTo>
                    <a:pt x="1005" y="538"/>
                    <a:pt x="1005" y="538"/>
                    <a:pt x="1005" y="538"/>
                  </a:cubicBezTo>
                  <a:lnTo>
                    <a:pt x="1005" y="538"/>
                  </a:lnTo>
                  <a:cubicBezTo>
                    <a:pt x="998" y="548"/>
                    <a:pt x="990" y="558"/>
                    <a:pt x="983" y="567"/>
                  </a:cubicBezTo>
                  <a:lnTo>
                    <a:pt x="983" y="567"/>
                  </a:lnTo>
                  <a:cubicBezTo>
                    <a:pt x="981" y="565"/>
                    <a:pt x="980" y="564"/>
                    <a:pt x="979" y="564"/>
                  </a:cubicBezTo>
                  <a:lnTo>
                    <a:pt x="979" y="564"/>
                  </a:lnTo>
                  <a:cubicBezTo>
                    <a:pt x="977" y="564"/>
                    <a:pt x="975" y="568"/>
                    <a:pt x="974" y="577"/>
                  </a:cubicBezTo>
                  <a:lnTo>
                    <a:pt x="974" y="577"/>
                  </a:lnTo>
                  <a:cubicBezTo>
                    <a:pt x="968" y="583"/>
                    <a:pt x="962" y="589"/>
                    <a:pt x="956" y="595"/>
                  </a:cubicBezTo>
                  <a:lnTo>
                    <a:pt x="956" y="595"/>
                  </a:lnTo>
                  <a:cubicBezTo>
                    <a:pt x="845" y="569"/>
                    <a:pt x="734" y="534"/>
                    <a:pt x="624" y="512"/>
                  </a:cubicBezTo>
                  <a:lnTo>
                    <a:pt x="624" y="512"/>
                  </a:lnTo>
                  <a:cubicBezTo>
                    <a:pt x="661" y="568"/>
                    <a:pt x="699" y="625"/>
                    <a:pt x="736" y="681"/>
                  </a:cubicBezTo>
                  <a:lnTo>
                    <a:pt x="736" y="681"/>
                  </a:lnTo>
                  <a:cubicBezTo>
                    <a:pt x="815" y="680"/>
                    <a:pt x="894" y="652"/>
                    <a:pt x="956" y="595"/>
                  </a:cubicBezTo>
                  <a:lnTo>
                    <a:pt x="956" y="595"/>
                  </a:lnTo>
                  <a:cubicBezTo>
                    <a:pt x="960" y="596"/>
                    <a:pt x="963" y="597"/>
                    <a:pt x="967" y="597"/>
                  </a:cubicBezTo>
                  <a:lnTo>
                    <a:pt x="967" y="597"/>
                  </a:lnTo>
                  <a:cubicBezTo>
                    <a:pt x="938" y="631"/>
                    <a:pt x="933" y="666"/>
                    <a:pt x="905" y="727"/>
                  </a:cubicBezTo>
                  <a:lnTo>
                    <a:pt x="905" y="727"/>
                  </a:lnTo>
                  <a:cubicBezTo>
                    <a:pt x="926" y="703"/>
                    <a:pt x="947" y="681"/>
                    <a:pt x="974" y="668"/>
                  </a:cubicBezTo>
                  <a:cubicBezTo>
                    <a:pt x="989" y="653"/>
                    <a:pt x="992" y="625"/>
                    <a:pt x="991" y="603"/>
                  </a:cubicBezTo>
                  <a:lnTo>
                    <a:pt x="991" y="603"/>
                  </a:lnTo>
                  <a:cubicBezTo>
                    <a:pt x="1011" y="607"/>
                    <a:pt x="1032" y="611"/>
                    <a:pt x="1052" y="615"/>
                  </a:cubicBezTo>
                  <a:lnTo>
                    <a:pt x="1052" y="615"/>
                  </a:lnTo>
                  <a:cubicBezTo>
                    <a:pt x="1051" y="609"/>
                    <a:pt x="1049" y="604"/>
                    <a:pt x="1047" y="599"/>
                  </a:cubicBezTo>
                  <a:lnTo>
                    <a:pt x="1047" y="599"/>
                  </a:lnTo>
                  <a:cubicBezTo>
                    <a:pt x="1039" y="584"/>
                    <a:pt x="1030" y="569"/>
                    <a:pt x="1020" y="556"/>
                  </a:cubicBezTo>
                  <a:lnTo>
                    <a:pt x="1020" y="556"/>
                  </a:lnTo>
                  <a:cubicBezTo>
                    <a:pt x="1010" y="565"/>
                    <a:pt x="999" y="574"/>
                    <a:pt x="988" y="581"/>
                  </a:cubicBezTo>
                  <a:lnTo>
                    <a:pt x="988" y="581"/>
                  </a:lnTo>
                  <a:cubicBezTo>
                    <a:pt x="987" y="578"/>
                    <a:pt x="986" y="574"/>
                    <a:pt x="985" y="572"/>
                  </a:cubicBezTo>
                  <a:lnTo>
                    <a:pt x="985" y="572"/>
                  </a:lnTo>
                  <a:lnTo>
                    <a:pt x="1005" y="538"/>
                  </a:lnTo>
                  <a:lnTo>
                    <a:pt x="1005" y="538"/>
                  </a:lnTo>
                  <a:cubicBezTo>
                    <a:pt x="1010" y="544"/>
                    <a:pt x="1015" y="550"/>
                    <a:pt x="1020" y="556"/>
                  </a:cubicBezTo>
                  <a:lnTo>
                    <a:pt x="1020" y="556"/>
                  </a:lnTo>
                  <a:cubicBezTo>
                    <a:pt x="1025" y="552"/>
                    <a:pt x="1031" y="547"/>
                    <a:pt x="1035" y="542"/>
                  </a:cubicBezTo>
                  <a:lnTo>
                    <a:pt x="1035" y="542"/>
                  </a:lnTo>
                  <a:cubicBezTo>
                    <a:pt x="1038" y="560"/>
                    <a:pt x="1042" y="579"/>
                    <a:pt x="1047" y="599"/>
                  </a:cubicBezTo>
                  <a:lnTo>
                    <a:pt x="1047" y="599"/>
                  </a:lnTo>
                  <a:cubicBezTo>
                    <a:pt x="1050" y="604"/>
                    <a:pt x="1053" y="610"/>
                    <a:pt x="1056" y="615"/>
                  </a:cubicBezTo>
                  <a:lnTo>
                    <a:pt x="1056" y="615"/>
                  </a:lnTo>
                  <a:cubicBezTo>
                    <a:pt x="1055" y="615"/>
                    <a:pt x="1053" y="615"/>
                    <a:pt x="1052" y="615"/>
                  </a:cubicBezTo>
                  <a:lnTo>
                    <a:pt x="1052" y="615"/>
                  </a:lnTo>
                  <a:cubicBezTo>
                    <a:pt x="1060" y="638"/>
                    <a:pt x="1069" y="662"/>
                    <a:pt x="1081" y="687"/>
                  </a:cubicBezTo>
                  <a:lnTo>
                    <a:pt x="1081" y="687"/>
                  </a:lnTo>
                  <a:cubicBezTo>
                    <a:pt x="1081" y="688"/>
                    <a:pt x="1082" y="689"/>
                    <a:pt x="1082" y="690"/>
                  </a:cubicBezTo>
                  <a:lnTo>
                    <a:pt x="1082" y="690"/>
                  </a:lnTo>
                  <a:cubicBezTo>
                    <a:pt x="1078" y="683"/>
                    <a:pt x="1076" y="681"/>
                    <a:pt x="1074" y="681"/>
                  </a:cubicBezTo>
                  <a:lnTo>
                    <a:pt x="1074" y="681"/>
                  </a:lnTo>
                  <a:cubicBezTo>
                    <a:pt x="1070" y="681"/>
                    <a:pt x="1081" y="720"/>
                    <a:pt x="1087" y="753"/>
                  </a:cubicBezTo>
                  <a:lnTo>
                    <a:pt x="1087" y="753"/>
                  </a:lnTo>
                  <a:cubicBezTo>
                    <a:pt x="1088" y="751"/>
                    <a:pt x="1089" y="748"/>
                    <a:pt x="1090" y="746"/>
                  </a:cubicBezTo>
                  <a:lnTo>
                    <a:pt x="1090" y="746"/>
                  </a:lnTo>
                  <a:cubicBezTo>
                    <a:pt x="1090" y="751"/>
                    <a:pt x="1090" y="757"/>
                    <a:pt x="1088" y="763"/>
                  </a:cubicBezTo>
                  <a:lnTo>
                    <a:pt x="1088" y="763"/>
                  </a:lnTo>
                  <a:cubicBezTo>
                    <a:pt x="1088" y="760"/>
                    <a:pt x="1087" y="757"/>
                    <a:pt x="1087" y="753"/>
                  </a:cubicBezTo>
                  <a:lnTo>
                    <a:pt x="1087" y="753"/>
                  </a:lnTo>
                  <a:cubicBezTo>
                    <a:pt x="1074" y="780"/>
                    <a:pt x="1072" y="791"/>
                    <a:pt x="1074" y="791"/>
                  </a:cubicBezTo>
                  <a:cubicBezTo>
                    <a:pt x="1077" y="791"/>
                    <a:pt x="1084" y="778"/>
                    <a:pt x="1088" y="763"/>
                  </a:cubicBezTo>
                  <a:lnTo>
                    <a:pt x="1088" y="763"/>
                  </a:lnTo>
                  <a:cubicBezTo>
                    <a:pt x="1090" y="771"/>
                    <a:pt x="1090" y="779"/>
                    <a:pt x="1090" y="785"/>
                  </a:cubicBezTo>
                  <a:cubicBezTo>
                    <a:pt x="1072" y="989"/>
                    <a:pt x="920" y="1087"/>
                    <a:pt x="767" y="1087"/>
                  </a:cubicBezTo>
                  <a:cubicBezTo>
                    <a:pt x="599" y="1087"/>
                    <a:pt x="429" y="969"/>
                    <a:pt x="429" y="746"/>
                  </a:cubicBezTo>
                  <a:cubicBezTo>
                    <a:pt x="429" y="682"/>
                    <a:pt x="443" y="628"/>
                    <a:pt x="466" y="583"/>
                  </a:cubicBezTo>
                  <a:lnTo>
                    <a:pt x="466" y="583"/>
                  </a:lnTo>
                  <a:cubicBezTo>
                    <a:pt x="490" y="601"/>
                    <a:pt x="515" y="616"/>
                    <a:pt x="541" y="628"/>
                  </a:cubicBezTo>
                  <a:lnTo>
                    <a:pt x="541" y="628"/>
                  </a:lnTo>
                  <a:cubicBezTo>
                    <a:pt x="521" y="612"/>
                    <a:pt x="497" y="592"/>
                    <a:pt x="471" y="575"/>
                  </a:cubicBezTo>
                  <a:lnTo>
                    <a:pt x="471" y="575"/>
                  </a:lnTo>
                  <a:cubicBezTo>
                    <a:pt x="528" y="475"/>
                    <a:pt x="635" y="425"/>
                    <a:pt x="745" y="425"/>
                  </a:cubicBezTo>
                  <a:close/>
                  <a:moveTo>
                    <a:pt x="689" y="1"/>
                  </a:moveTo>
                  <a:cubicBezTo>
                    <a:pt x="579" y="1"/>
                    <a:pt x="473" y="40"/>
                    <a:pt x="390" y="123"/>
                  </a:cubicBezTo>
                  <a:cubicBezTo>
                    <a:pt x="273" y="279"/>
                    <a:pt x="157" y="473"/>
                    <a:pt x="118" y="668"/>
                  </a:cubicBezTo>
                  <a:cubicBezTo>
                    <a:pt x="1" y="823"/>
                    <a:pt x="118" y="1057"/>
                    <a:pt x="312" y="1096"/>
                  </a:cubicBezTo>
                  <a:cubicBezTo>
                    <a:pt x="576" y="1192"/>
                    <a:pt x="914" y="1317"/>
                    <a:pt x="1226" y="1317"/>
                  </a:cubicBezTo>
                  <a:cubicBezTo>
                    <a:pt x="1419" y="1317"/>
                    <a:pt x="1603" y="1269"/>
                    <a:pt x="1752" y="1135"/>
                  </a:cubicBezTo>
                  <a:cubicBezTo>
                    <a:pt x="1947" y="862"/>
                    <a:pt x="1986" y="512"/>
                    <a:pt x="1830" y="201"/>
                  </a:cubicBezTo>
                  <a:cubicBezTo>
                    <a:pt x="1745" y="64"/>
                    <a:pt x="1607" y="3"/>
                    <a:pt x="1473" y="3"/>
                  </a:cubicBezTo>
                  <a:cubicBezTo>
                    <a:pt x="1314" y="3"/>
                    <a:pt x="1160" y="89"/>
                    <a:pt x="1103" y="239"/>
                  </a:cubicBezTo>
                  <a:lnTo>
                    <a:pt x="1103" y="239"/>
                  </a:lnTo>
                  <a:cubicBezTo>
                    <a:pt x="1081" y="178"/>
                    <a:pt x="1038" y="123"/>
                    <a:pt x="974" y="84"/>
                  </a:cubicBezTo>
                  <a:cubicBezTo>
                    <a:pt x="883" y="30"/>
                    <a:pt x="785" y="1"/>
                    <a:pt x="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9" name="Google Shape;299;gf50d674c0d_0_35"/>
          <p:cNvGrpSpPr/>
          <p:nvPr/>
        </p:nvGrpSpPr>
        <p:grpSpPr>
          <a:xfrm>
            <a:off x="610245" y="2013008"/>
            <a:ext cx="482541" cy="311692"/>
            <a:chOff x="5084391" y="4183682"/>
            <a:chExt cx="504064" cy="325595"/>
          </a:xfrm>
        </p:grpSpPr>
        <p:sp>
          <p:nvSpPr>
            <p:cNvPr id="300" name="Google Shape;300;gf50d674c0d_0_35"/>
            <p:cNvSpPr/>
            <p:nvPr/>
          </p:nvSpPr>
          <p:spPr>
            <a:xfrm>
              <a:off x="5209948" y="4186887"/>
              <a:ext cx="186981" cy="137957"/>
            </a:xfrm>
            <a:custGeom>
              <a:rect b="b" l="l" r="r" t="t"/>
              <a:pathLst>
                <a:path extrusionOk="0" h="5251" w="7117">
                  <a:moveTo>
                    <a:pt x="250" y="0"/>
                  </a:moveTo>
                  <a:cubicBezTo>
                    <a:pt x="90" y="0"/>
                    <a:pt x="0" y="188"/>
                    <a:pt x="97" y="312"/>
                  </a:cubicBezTo>
                  <a:lnTo>
                    <a:pt x="3954" y="5251"/>
                  </a:lnTo>
                  <a:lnTo>
                    <a:pt x="7117" y="5251"/>
                  </a:lnTo>
                  <a:lnTo>
                    <a:pt x="2275" y="631"/>
                  </a:lnTo>
                  <a:cubicBezTo>
                    <a:pt x="1845" y="229"/>
                    <a:pt x="1276" y="0"/>
                    <a:pt x="6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gf50d674c0d_0_35"/>
            <p:cNvSpPr/>
            <p:nvPr/>
          </p:nvSpPr>
          <p:spPr>
            <a:xfrm>
              <a:off x="5212680" y="4186887"/>
              <a:ext cx="184249" cy="137957"/>
            </a:xfrm>
            <a:custGeom>
              <a:rect b="b" l="l" r="r" t="t"/>
              <a:pathLst>
                <a:path extrusionOk="0" h="5251" w="7013">
                  <a:moveTo>
                    <a:pt x="153" y="0"/>
                  </a:moveTo>
                  <a:cubicBezTo>
                    <a:pt x="90" y="0"/>
                    <a:pt x="35" y="28"/>
                    <a:pt x="0" y="77"/>
                  </a:cubicBezTo>
                  <a:cubicBezTo>
                    <a:pt x="382" y="174"/>
                    <a:pt x="729" y="361"/>
                    <a:pt x="1020" y="631"/>
                  </a:cubicBezTo>
                  <a:lnTo>
                    <a:pt x="5861" y="5251"/>
                  </a:lnTo>
                  <a:lnTo>
                    <a:pt x="7013" y="5251"/>
                  </a:lnTo>
                  <a:lnTo>
                    <a:pt x="2178" y="631"/>
                  </a:lnTo>
                  <a:cubicBezTo>
                    <a:pt x="1748" y="229"/>
                    <a:pt x="1179" y="0"/>
                    <a:pt x="5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gf50d674c0d_0_35"/>
            <p:cNvSpPr/>
            <p:nvPr/>
          </p:nvSpPr>
          <p:spPr>
            <a:xfrm>
              <a:off x="5084391" y="4236069"/>
              <a:ext cx="504064" cy="145103"/>
            </a:xfrm>
            <a:custGeom>
              <a:rect b="b" l="l" r="r" t="t"/>
              <a:pathLst>
                <a:path extrusionOk="0" h="5523" w="19186">
                  <a:moveTo>
                    <a:pt x="1060" y="1"/>
                  </a:moveTo>
                  <a:cubicBezTo>
                    <a:pt x="1053" y="1"/>
                    <a:pt x="1047" y="1"/>
                    <a:pt x="1041" y="1"/>
                  </a:cubicBezTo>
                  <a:lnTo>
                    <a:pt x="194" y="1"/>
                  </a:lnTo>
                  <a:cubicBezTo>
                    <a:pt x="90" y="1"/>
                    <a:pt x="0" y="84"/>
                    <a:pt x="0" y="195"/>
                  </a:cubicBezTo>
                  <a:lnTo>
                    <a:pt x="0" y="4731"/>
                  </a:lnTo>
                  <a:cubicBezTo>
                    <a:pt x="0" y="5162"/>
                    <a:pt x="354" y="5515"/>
                    <a:pt x="791" y="5522"/>
                  </a:cubicBezTo>
                  <a:lnTo>
                    <a:pt x="19026" y="5522"/>
                  </a:lnTo>
                  <a:cubicBezTo>
                    <a:pt x="19116" y="5522"/>
                    <a:pt x="19186" y="5453"/>
                    <a:pt x="19186" y="5363"/>
                  </a:cubicBezTo>
                  <a:lnTo>
                    <a:pt x="19186" y="5356"/>
                  </a:lnTo>
                  <a:cubicBezTo>
                    <a:pt x="19186" y="5155"/>
                    <a:pt x="19109" y="4953"/>
                    <a:pt x="18964" y="4815"/>
                  </a:cubicBezTo>
                  <a:lnTo>
                    <a:pt x="18520" y="4364"/>
                  </a:lnTo>
                  <a:lnTo>
                    <a:pt x="17847" y="3691"/>
                  </a:lnTo>
                  <a:cubicBezTo>
                    <a:pt x="17417" y="3254"/>
                    <a:pt x="16827" y="3011"/>
                    <a:pt x="16217" y="3011"/>
                  </a:cubicBezTo>
                  <a:lnTo>
                    <a:pt x="3669" y="3011"/>
                  </a:lnTo>
                  <a:cubicBezTo>
                    <a:pt x="3392" y="3011"/>
                    <a:pt x="3142" y="2866"/>
                    <a:pt x="3004" y="2623"/>
                  </a:cubicBezTo>
                  <a:lnTo>
                    <a:pt x="1713" y="382"/>
                  </a:lnTo>
                  <a:cubicBezTo>
                    <a:pt x="1578" y="145"/>
                    <a:pt x="1330" y="1"/>
                    <a:pt x="10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gf50d674c0d_0_35"/>
            <p:cNvSpPr/>
            <p:nvPr/>
          </p:nvSpPr>
          <p:spPr>
            <a:xfrm>
              <a:off x="5209948" y="4348148"/>
              <a:ext cx="209050" cy="161129"/>
            </a:xfrm>
            <a:custGeom>
              <a:rect b="b" l="l" r="r" t="t"/>
              <a:pathLst>
                <a:path extrusionOk="0" h="6133" w="7957">
                  <a:moveTo>
                    <a:pt x="4738" y="1"/>
                  </a:moveTo>
                  <a:cubicBezTo>
                    <a:pt x="4675" y="1"/>
                    <a:pt x="4620" y="28"/>
                    <a:pt x="4585" y="70"/>
                  </a:cubicBezTo>
                  <a:lnTo>
                    <a:pt x="104" y="5820"/>
                  </a:lnTo>
                  <a:cubicBezTo>
                    <a:pt x="0" y="5952"/>
                    <a:pt x="90" y="6132"/>
                    <a:pt x="257" y="6132"/>
                  </a:cubicBezTo>
                  <a:lnTo>
                    <a:pt x="687" y="6132"/>
                  </a:lnTo>
                  <a:cubicBezTo>
                    <a:pt x="1276" y="6132"/>
                    <a:pt x="1845" y="5910"/>
                    <a:pt x="2275" y="5501"/>
                  </a:cubicBezTo>
                  <a:lnTo>
                    <a:pt x="7880" y="195"/>
                  </a:lnTo>
                  <a:cubicBezTo>
                    <a:pt x="7956" y="126"/>
                    <a:pt x="7907" y="1"/>
                    <a:pt x="7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gf50d674c0d_0_35"/>
            <p:cNvSpPr/>
            <p:nvPr/>
          </p:nvSpPr>
          <p:spPr>
            <a:xfrm>
              <a:off x="5382322" y="4183682"/>
              <a:ext cx="203218" cy="76663"/>
            </a:xfrm>
            <a:custGeom>
              <a:rect b="b" l="l" r="r" t="t"/>
              <a:pathLst>
                <a:path extrusionOk="0" h="2918" w="7735">
                  <a:moveTo>
                    <a:pt x="3807" y="1"/>
                  </a:moveTo>
                  <a:cubicBezTo>
                    <a:pt x="3769" y="1"/>
                    <a:pt x="3730" y="2"/>
                    <a:pt x="3691" y="4"/>
                  </a:cubicBezTo>
                  <a:cubicBezTo>
                    <a:pt x="2768" y="67"/>
                    <a:pt x="2026" y="767"/>
                    <a:pt x="1908" y="1683"/>
                  </a:cubicBezTo>
                  <a:cubicBezTo>
                    <a:pt x="1723" y="1598"/>
                    <a:pt x="1532" y="1559"/>
                    <a:pt x="1346" y="1559"/>
                  </a:cubicBezTo>
                  <a:cubicBezTo>
                    <a:pt x="637" y="1559"/>
                    <a:pt x="1" y="2130"/>
                    <a:pt x="1" y="2911"/>
                  </a:cubicBezTo>
                  <a:lnTo>
                    <a:pt x="7735" y="2918"/>
                  </a:lnTo>
                  <a:cubicBezTo>
                    <a:pt x="7735" y="2023"/>
                    <a:pt x="7005" y="1354"/>
                    <a:pt x="6177" y="1354"/>
                  </a:cubicBezTo>
                  <a:cubicBezTo>
                    <a:pt x="6009" y="1354"/>
                    <a:pt x="5838" y="1382"/>
                    <a:pt x="5668" y="1440"/>
                  </a:cubicBezTo>
                  <a:cubicBezTo>
                    <a:pt x="5449" y="590"/>
                    <a:pt x="4676" y="1"/>
                    <a:pt x="38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gf50d674c0d_0_35"/>
            <p:cNvSpPr/>
            <p:nvPr/>
          </p:nvSpPr>
          <p:spPr>
            <a:xfrm>
              <a:off x="5274263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3" y="113"/>
                  </a:cubicBezTo>
                  <a:cubicBezTo>
                    <a:pt x="1" y="356"/>
                    <a:pt x="167" y="772"/>
                    <a:pt x="514" y="772"/>
                  </a:cubicBezTo>
                  <a:cubicBezTo>
                    <a:pt x="729" y="772"/>
                    <a:pt x="895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gf50d674c0d_0_35"/>
            <p:cNvSpPr/>
            <p:nvPr/>
          </p:nvSpPr>
          <p:spPr>
            <a:xfrm>
              <a:off x="523361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4" y="113"/>
                  </a:cubicBezTo>
                  <a:cubicBezTo>
                    <a:pt x="1" y="356"/>
                    <a:pt x="174" y="772"/>
                    <a:pt x="514" y="772"/>
                  </a:cubicBezTo>
                  <a:cubicBezTo>
                    <a:pt x="729" y="772"/>
                    <a:pt x="903" y="599"/>
                    <a:pt x="903" y="391"/>
                  </a:cubicBezTo>
                  <a:cubicBezTo>
                    <a:pt x="903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gf50d674c0d_0_35"/>
            <p:cNvSpPr/>
            <p:nvPr/>
          </p:nvSpPr>
          <p:spPr>
            <a:xfrm>
              <a:off x="5193002" y="4337901"/>
              <a:ext cx="23698" cy="20309"/>
            </a:xfrm>
            <a:custGeom>
              <a:rect b="b" l="l" r="r" t="t"/>
              <a:pathLst>
                <a:path extrusionOk="0" h="773" w="902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0" y="772"/>
                  </a:cubicBezTo>
                  <a:cubicBezTo>
                    <a:pt x="728" y="772"/>
                    <a:pt x="902" y="599"/>
                    <a:pt x="902" y="391"/>
                  </a:cubicBezTo>
                  <a:cubicBezTo>
                    <a:pt x="902" y="156"/>
                    <a:pt x="710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gf50d674c0d_0_35"/>
            <p:cNvSpPr/>
            <p:nvPr/>
          </p:nvSpPr>
          <p:spPr>
            <a:xfrm>
              <a:off x="5152542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14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gf50d674c0d_0_35"/>
            <p:cNvSpPr/>
            <p:nvPr/>
          </p:nvSpPr>
          <p:spPr>
            <a:xfrm>
              <a:off x="544647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1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gf50d674c0d_0_35"/>
            <p:cNvSpPr/>
            <p:nvPr/>
          </p:nvSpPr>
          <p:spPr>
            <a:xfrm>
              <a:off x="5467261" y="4183944"/>
              <a:ext cx="118279" cy="76400"/>
            </a:xfrm>
            <a:custGeom>
              <a:rect b="b" l="l" r="r" t="t"/>
              <a:pathLst>
                <a:path extrusionOk="0" h="2908" w="4502">
                  <a:moveTo>
                    <a:pt x="583" y="0"/>
                  </a:moveTo>
                  <a:cubicBezTo>
                    <a:pt x="390" y="0"/>
                    <a:pt x="194" y="30"/>
                    <a:pt x="0" y="91"/>
                  </a:cubicBezTo>
                  <a:cubicBezTo>
                    <a:pt x="624" y="286"/>
                    <a:pt x="1103" y="792"/>
                    <a:pt x="1269" y="1430"/>
                  </a:cubicBezTo>
                  <a:cubicBezTo>
                    <a:pt x="1440" y="1372"/>
                    <a:pt x="1611" y="1344"/>
                    <a:pt x="1779" y="1344"/>
                  </a:cubicBezTo>
                  <a:cubicBezTo>
                    <a:pt x="2607" y="1344"/>
                    <a:pt x="3338" y="2013"/>
                    <a:pt x="3343" y="2908"/>
                  </a:cubicBezTo>
                  <a:lnTo>
                    <a:pt x="4502" y="2908"/>
                  </a:lnTo>
                  <a:cubicBezTo>
                    <a:pt x="4502" y="2019"/>
                    <a:pt x="3772" y="1351"/>
                    <a:pt x="2944" y="1351"/>
                  </a:cubicBezTo>
                  <a:cubicBezTo>
                    <a:pt x="2777" y="1351"/>
                    <a:pt x="2605" y="1379"/>
                    <a:pt x="2435" y="1437"/>
                  </a:cubicBezTo>
                  <a:cubicBezTo>
                    <a:pt x="2209" y="567"/>
                    <a:pt x="143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gf50d674c0d_0_35"/>
            <p:cNvSpPr/>
            <p:nvPr/>
          </p:nvSpPr>
          <p:spPr>
            <a:xfrm>
              <a:off x="5212680" y="4348148"/>
              <a:ext cx="206265" cy="161129"/>
            </a:xfrm>
            <a:custGeom>
              <a:rect b="b" l="l" r="r" t="t"/>
              <a:pathLst>
                <a:path extrusionOk="0" h="6133" w="7851">
                  <a:moveTo>
                    <a:pt x="7701" y="0"/>
                  </a:moveTo>
                  <a:cubicBezTo>
                    <a:pt x="7698" y="0"/>
                    <a:pt x="7695" y="1"/>
                    <a:pt x="7692" y="1"/>
                  </a:cubicBezTo>
                  <a:lnTo>
                    <a:pt x="6541" y="1"/>
                  </a:lnTo>
                  <a:cubicBezTo>
                    <a:pt x="6645" y="1"/>
                    <a:pt x="6694" y="126"/>
                    <a:pt x="6617" y="195"/>
                  </a:cubicBezTo>
                  <a:lnTo>
                    <a:pt x="1013" y="5501"/>
                  </a:lnTo>
                  <a:cubicBezTo>
                    <a:pt x="729" y="5772"/>
                    <a:pt x="382" y="5966"/>
                    <a:pt x="0" y="6063"/>
                  </a:cubicBezTo>
                  <a:cubicBezTo>
                    <a:pt x="35" y="6112"/>
                    <a:pt x="90" y="6132"/>
                    <a:pt x="153" y="6132"/>
                  </a:cubicBezTo>
                  <a:lnTo>
                    <a:pt x="583" y="6132"/>
                  </a:lnTo>
                  <a:cubicBezTo>
                    <a:pt x="1172" y="6132"/>
                    <a:pt x="1741" y="5910"/>
                    <a:pt x="2178" y="5501"/>
                  </a:cubicBezTo>
                  <a:lnTo>
                    <a:pt x="7776" y="202"/>
                  </a:lnTo>
                  <a:cubicBezTo>
                    <a:pt x="7850" y="128"/>
                    <a:pt x="7806" y="0"/>
                    <a:pt x="7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gf50d674c0d_0_35"/>
            <p:cNvSpPr/>
            <p:nvPr/>
          </p:nvSpPr>
          <p:spPr>
            <a:xfrm>
              <a:off x="5540508" y="4350696"/>
              <a:ext cx="47947" cy="30476"/>
            </a:xfrm>
            <a:custGeom>
              <a:rect b="b" l="l" r="r" t="t"/>
              <a:pathLst>
                <a:path extrusionOk="0" h="1160" w="1825">
                  <a:moveTo>
                    <a:pt x="0" y="1"/>
                  </a:moveTo>
                  <a:lnTo>
                    <a:pt x="451" y="452"/>
                  </a:lnTo>
                  <a:cubicBezTo>
                    <a:pt x="590" y="590"/>
                    <a:pt x="666" y="792"/>
                    <a:pt x="666" y="993"/>
                  </a:cubicBezTo>
                  <a:lnTo>
                    <a:pt x="666" y="1000"/>
                  </a:lnTo>
                  <a:cubicBezTo>
                    <a:pt x="666" y="1090"/>
                    <a:pt x="597" y="1159"/>
                    <a:pt x="514" y="1159"/>
                  </a:cubicBezTo>
                  <a:lnTo>
                    <a:pt x="1665" y="1159"/>
                  </a:lnTo>
                  <a:cubicBezTo>
                    <a:pt x="1755" y="1159"/>
                    <a:pt x="1825" y="1090"/>
                    <a:pt x="1825" y="1000"/>
                  </a:cubicBezTo>
                  <a:lnTo>
                    <a:pt x="1825" y="993"/>
                  </a:lnTo>
                  <a:cubicBezTo>
                    <a:pt x="1825" y="792"/>
                    <a:pt x="1748" y="597"/>
                    <a:pt x="1610" y="452"/>
                  </a:cubicBezTo>
                  <a:lnTo>
                    <a:pt x="11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gf50d674c0d_0_35"/>
            <p:cNvSpPr/>
            <p:nvPr/>
          </p:nvSpPr>
          <p:spPr>
            <a:xfrm>
              <a:off x="5507352" y="4315176"/>
              <a:ext cx="63606" cy="35547"/>
            </a:xfrm>
            <a:custGeom>
              <a:rect b="b" l="l" r="r" t="t"/>
              <a:pathLst>
                <a:path extrusionOk="0" h="1353" w="2421">
                  <a:moveTo>
                    <a:pt x="0" y="0"/>
                  </a:moveTo>
                  <a:lnTo>
                    <a:pt x="0" y="770"/>
                  </a:lnTo>
                  <a:cubicBezTo>
                    <a:pt x="0" y="1089"/>
                    <a:pt x="257" y="1353"/>
                    <a:pt x="576" y="1353"/>
                  </a:cubicBezTo>
                  <a:lnTo>
                    <a:pt x="2421" y="1353"/>
                  </a:lnTo>
                  <a:lnTo>
                    <a:pt x="1748" y="680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gf50d674c0d_0_35"/>
            <p:cNvSpPr/>
            <p:nvPr/>
          </p:nvSpPr>
          <p:spPr>
            <a:xfrm>
              <a:off x="5507352" y="4315176"/>
              <a:ext cx="63606" cy="35547"/>
            </a:xfrm>
            <a:custGeom>
              <a:rect b="b" l="l" r="r" t="t"/>
              <a:pathLst>
                <a:path extrusionOk="0" h="1353" w="2421">
                  <a:moveTo>
                    <a:pt x="0" y="0"/>
                  </a:moveTo>
                  <a:lnTo>
                    <a:pt x="0" y="243"/>
                  </a:lnTo>
                  <a:cubicBezTo>
                    <a:pt x="215" y="354"/>
                    <a:pt x="416" y="500"/>
                    <a:pt x="597" y="680"/>
                  </a:cubicBezTo>
                  <a:lnTo>
                    <a:pt x="1262" y="1353"/>
                  </a:lnTo>
                  <a:lnTo>
                    <a:pt x="2421" y="1353"/>
                  </a:lnTo>
                  <a:lnTo>
                    <a:pt x="1755" y="673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5" name="Google Shape;315;gf50d674c0d_0_35"/>
          <p:cNvGrpSpPr/>
          <p:nvPr/>
        </p:nvGrpSpPr>
        <p:grpSpPr>
          <a:xfrm>
            <a:off x="610245" y="2724570"/>
            <a:ext cx="482541" cy="311692"/>
            <a:chOff x="5084391" y="4183682"/>
            <a:chExt cx="504064" cy="325595"/>
          </a:xfrm>
        </p:grpSpPr>
        <p:sp>
          <p:nvSpPr>
            <p:cNvPr id="316" name="Google Shape;316;gf50d674c0d_0_35"/>
            <p:cNvSpPr/>
            <p:nvPr/>
          </p:nvSpPr>
          <p:spPr>
            <a:xfrm>
              <a:off x="5209948" y="4186887"/>
              <a:ext cx="186981" cy="137957"/>
            </a:xfrm>
            <a:custGeom>
              <a:rect b="b" l="l" r="r" t="t"/>
              <a:pathLst>
                <a:path extrusionOk="0" h="5251" w="7117">
                  <a:moveTo>
                    <a:pt x="250" y="0"/>
                  </a:moveTo>
                  <a:cubicBezTo>
                    <a:pt x="90" y="0"/>
                    <a:pt x="0" y="188"/>
                    <a:pt x="97" y="312"/>
                  </a:cubicBezTo>
                  <a:lnTo>
                    <a:pt x="3954" y="5251"/>
                  </a:lnTo>
                  <a:lnTo>
                    <a:pt x="7117" y="5251"/>
                  </a:lnTo>
                  <a:lnTo>
                    <a:pt x="2275" y="631"/>
                  </a:lnTo>
                  <a:cubicBezTo>
                    <a:pt x="1845" y="229"/>
                    <a:pt x="1276" y="0"/>
                    <a:pt x="6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gf50d674c0d_0_35"/>
            <p:cNvSpPr/>
            <p:nvPr/>
          </p:nvSpPr>
          <p:spPr>
            <a:xfrm>
              <a:off x="5212680" y="4186887"/>
              <a:ext cx="184249" cy="137957"/>
            </a:xfrm>
            <a:custGeom>
              <a:rect b="b" l="l" r="r" t="t"/>
              <a:pathLst>
                <a:path extrusionOk="0" h="5251" w="7013">
                  <a:moveTo>
                    <a:pt x="153" y="0"/>
                  </a:moveTo>
                  <a:cubicBezTo>
                    <a:pt x="90" y="0"/>
                    <a:pt x="35" y="28"/>
                    <a:pt x="0" y="77"/>
                  </a:cubicBezTo>
                  <a:cubicBezTo>
                    <a:pt x="382" y="174"/>
                    <a:pt x="729" y="361"/>
                    <a:pt x="1020" y="631"/>
                  </a:cubicBezTo>
                  <a:lnTo>
                    <a:pt x="5861" y="5251"/>
                  </a:lnTo>
                  <a:lnTo>
                    <a:pt x="7013" y="5251"/>
                  </a:lnTo>
                  <a:lnTo>
                    <a:pt x="2178" y="631"/>
                  </a:lnTo>
                  <a:cubicBezTo>
                    <a:pt x="1748" y="229"/>
                    <a:pt x="1179" y="0"/>
                    <a:pt x="5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gf50d674c0d_0_35"/>
            <p:cNvSpPr/>
            <p:nvPr/>
          </p:nvSpPr>
          <p:spPr>
            <a:xfrm>
              <a:off x="5084391" y="4236069"/>
              <a:ext cx="504064" cy="145103"/>
            </a:xfrm>
            <a:custGeom>
              <a:rect b="b" l="l" r="r" t="t"/>
              <a:pathLst>
                <a:path extrusionOk="0" h="5523" w="19186">
                  <a:moveTo>
                    <a:pt x="1060" y="1"/>
                  </a:moveTo>
                  <a:cubicBezTo>
                    <a:pt x="1053" y="1"/>
                    <a:pt x="1047" y="1"/>
                    <a:pt x="1041" y="1"/>
                  </a:cubicBezTo>
                  <a:lnTo>
                    <a:pt x="194" y="1"/>
                  </a:lnTo>
                  <a:cubicBezTo>
                    <a:pt x="90" y="1"/>
                    <a:pt x="0" y="84"/>
                    <a:pt x="0" y="195"/>
                  </a:cubicBezTo>
                  <a:lnTo>
                    <a:pt x="0" y="4731"/>
                  </a:lnTo>
                  <a:cubicBezTo>
                    <a:pt x="0" y="5162"/>
                    <a:pt x="354" y="5515"/>
                    <a:pt x="791" y="5522"/>
                  </a:cubicBezTo>
                  <a:lnTo>
                    <a:pt x="19026" y="5522"/>
                  </a:lnTo>
                  <a:cubicBezTo>
                    <a:pt x="19116" y="5522"/>
                    <a:pt x="19186" y="5453"/>
                    <a:pt x="19186" y="5363"/>
                  </a:cubicBezTo>
                  <a:lnTo>
                    <a:pt x="19186" y="5356"/>
                  </a:lnTo>
                  <a:cubicBezTo>
                    <a:pt x="19186" y="5155"/>
                    <a:pt x="19109" y="4953"/>
                    <a:pt x="18964" y="4815"/>
                  </a:cubicBezTo>
                  <a:lnTo>
                    <a:pt x="18520" y="4364"/>
                  </a:lnTo>
                  <a:lnTo>
                    <a:pt x="17847" y="3691"/>
                  </a:lnTo>
                  <a:cubicBezTo>
                    <a:pt x="17417" y="3254"/>
                    <a:pt x="16827" y="3011"/>
                    <a:pt x="16217" y="3011"/>
                  </a:cubicBezTo>
                  <a:lnTo>
                    <a:pt x="3669" y="3011"/>
                  </a:lnTo>
                  <a:cubicBezTo>
                    <a:pt x="3392" y="3011"/>
                    <a:pt x="3142" y="2866"/>
                    <a:pt x="3004" y="2623"/>
                  </a:cubicBezTo>
                  <a:lnTo>
                    <a:pt x="1713" y="382"/>
                  </a:lnTo>
                  <a:cubicBezTo>
                    <a:pt x="1578" y="145"/>
                    <a:pt x="1330" y="1"/>
                    <a:pt x="10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gf50d674c0d_0_35"/>
            <p:cNvSpPr/>
            <p:nvPr/>
          </p:nvSpPr>
          <p:spPr>
            <a:xfrm>
              <a:off x="5209948" y="4348148"/>
              <a:ext cx="209050" cy="161129"/>
            </a:xfrm>
            <a:custGeom>
              <a:rect b="b" l="l" r="r" t="t"/>
              <a:pathLst>
                <a:path extrusionOk="0" h="6133" w="7957">
                  <a:moveTo>
                    <a:pt x="4738" y="1"/>
                  </a:moveTo>
                  <a:cubicBezTo>
                    <a:pt x="4675" y="1"/>
                    <a:pt x="4620" y="28"/>
                    <a:pt x="4585" y="70"/>
                  </a:cubicBezTo>
                  <a:lnTo>
                    <a:pt x="104" y="5820"/>
                  </a:lnTo>
                  <a:cubicBezTo>
                    <a:pt x="0" y="5952"/>
                    <a:pt x="90" y="6132"/>
                    <a:pt x="257" y="6132"/>
                  </a:cubicBezTo>
                  <a:lnTo>
                    <a:pt x="687" y="6132"/>
                  </a:lnTo>
                  <a:cubicBezTo>
                    <a:pt x="1276" y="6132"/>
                    <a:pt x="1845" y="5910"/>
                    <a:pt x="2275" y="5501"/>
                  </a:cubicBezTo>
                  <a:lnTo>
                    <a:pt x="7880" y="195"/>
                  </a:lnTo>
                  <a:cubicBezTo>
                    <a:pt x="7956" y="126"/>
                    <a:pt x="7907" y="1"/>
                    <a:pt x="7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gf50d674c0d_0_35"/>
            <p:cNvSpPr/>
            <p:nvPr/>
          </p:nvSpPr>
          <p:spPr>
            <a:xfrm>
              <a:off x="5382322" y="4183682"/>
              <a:ext cx="203218" cy="76663"/>
            </a:xfrm>
            <a:custGeom>
              <a:rect b="b" l="l" r="r" t="t"/>
              <a:pathLst>
                <a:path extrusionOk="0" h="2918" w="7735">
                  <a:moveTo>
                    <a:pt x="3807" y="1"/>
                  </a:moveTo>
                  <a:cubicBezTo>
                    <a:pt x="3769" y="1"/>
                    <a:pt x="3730" y="2"/>
                    <a:pt x="3691" y="4"/>
                  </a:cubicBezTo>
                  <a:cubicBezTo>
                    <a:pt x="2768" y="67"/>
                    <a:pt x="2026" y="767"/>
                    <a:pt x="1908" y="1683"/>
                  </a:cubicBezTo>
                  <a:cubicBezTo>
                    <a:pt x="1723" y="1598"/>
                    <a:pt x="1532" y="1559"/>
                    <a:pt x="1346" y="1559"/>
                  </a:cubicBezTo>
                  <a:cubicBezTo>
                    <a:pt x="637" y="1559"/>
                    <a:pt x="1" y="2130"/>
                    <a:pt x="1" y="2911"/>
                  </a:cubicBezTo>
                  <a:lnTo>
                    <a:pt x="7735" y="2918"/>
                  </a:lnTo>
                  <a:cubicBezTo>
                    <a:pt x="7735" y="2023"/>
                    <a:pt x="7005" y="1354"/>
                    <a:pt x="6177" y="1354"/>
                  </a:cubicBezTo>
                  <a:cubicBezTo>
                    <a:pt x="6009" y="1354"/>
                    <a:pt x="5838" y="1382"/>
                    <a:pt x="5668" y="1440"/>
                  </a:cubicBezTo>
                  <a:cubicBezTo>
                    <a:pt x="5449" y="590"/>
                    <a:pt x="4676" y="1"/>
                    <a:pt x="38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gf50d674c0d_0_35"/>
            <p:cNvSpPr/>
            <p:nvPr/>
          </p:nvSpPr>
          <p:spPr>
            <a:xfrm>
              <a:off x="5274263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3" y="113"/>
                  </a:cubicBezTo>
                  <a:cubicBezTo>
                    <a:pt x="1" y="356"/>
                    <a:pt x="167" y="772"/>
                    <a:pt x="514" y="772"/>
                  </a:cubicBezTo>
                  <a:cubicBezTo>
                    <a:pt x="729" y="772"/>
                    <a:pt x="895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gf50d674c0d_0_35"/>
            <p:cNvSpPr/>
            <p:nvPr/>
          </p:nvSpPr>
          <p:spPr>
            <a:xfrm>
              <a:off x="523361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4" y="113"/>
                  </a:cubicBezTo>
                  <a:cubicBezTo>
                    <a:pt x="1" y="356"/>
                    <a:pt x="174" y="772"/>
                    <a:pt x="514" y="772"/>
                  </a:cubicBezTo>
                  <a:cubicBezTo>
                    <a:pt x="729" y="772"/>
                    <a:pt x="903" y="599"/>
                    <a:pt x="903" y="391"/>
                  </a:cubicBezTo>
                  <a:cubicBezTo>
                    <a:pt x="903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gf50d674c0d_0_35"/>
            <p:cNvSpPr/>
            <p:nvPr/>
          </p:nvSpPr>
          <p:spPr>
            <a:xfrm>
              <a:off x="5193002" y="4337901"/>
              <a:ext cx="23698" cy="20309"/>
            </a:xfrm>
            <a:custGeom>
              <a:rect b="b" l="l" r="r" t="t"/>
              <a:pathLst>
                <a:path extrusionOk="0" h="773" w="902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0" y="772"/>
                  </a:cubicBezTo>
                  <a:cubicBezTo>
                    <a:pt x="728" y="772"/>
                    <a:pt x="902" y="599"/>
                    <a:pt x="902" y="391"/>
                  </a:cubicBezTo>
                  <a:cubicBezTo>
                    <a:pt x="902" y="156"/>
                    <a:pt x="710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gf50d674c0d_0_35"/>
            <p:cNvSpPr/>
            <p:nvPr/>
          </p:nvSpPr>
          <p:spPr>
            <a:xfrm>
              <a:off x="5152542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14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gf50d674c0d_0_35"/>
            <p:cNvSpPr/>
            <p:nvPr/>
          </p:nvSpPr>
          <p:spPr>
            <a:xfrm>
              <a:off x="544647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1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gf50d674c0d_0_35"/>
            <p:cNvSpPr/>
            <p:nvPr/>
          </p:nvSpPr>
          <p:spPr>
            <a:xfrm>
              <a:off x="5467261" y="4183944"/>
              <a:ext cx="118279" cy="76400"/>
            </a:xfrm>
            <a:custGeom>
              <a:rect b="b" l="l" r="r" t="t"/>
              <a:pathLst>
                <a:path extrusionOk="0" h="2908" w="4502">
                  <a:moveTo>
                    <a:pt x="583" y="0"/>
                  </a:moveTo>
                  <a:cubicBezTo>
                    <a:pt x="390" y="0"/>
                    <a:pt x="194" y="30"/>
                    <a:pt x="0" y="91"/>
                  </a:cubicBezTo>
                  <a:cubicBezTo>
                    <a:pt x="624" y="286"/>
                    <a:pt x="1103" y="792"/>
                    <a:pt x="1269" y="1430"/>
                  </a:cubicBezTo>
                  <a:cubicBezTo>
                    <a:pt x="1440" y="1372"/>
                    <a:pt x="1611" y="1344"/>
                    <a:pt x="1779" y="1344"/>
                  </a:cubicBezTo>
                  <a:cubicBezTo>
                    <a:pt x="2607" y="1344"/>
                    <a:pt x="3338" y="2013"/>
                    <a:pt x="3343" y="2908"/>
                  </a:cubicBezTo>
                  <a:lnTo>
                    <a:pt x="4502" y="2908"/>
                  </a:lnTo>
                  <a:cubicBezTo>
                    <a:pt x="4502" y="2019"/>
                    <a:pt x="3772" y="1351"/>
                    <a:pt x="2944" y="1351"/>
                  </a:cubicBezTo>
                  <a:cubicBezTo>
                    <a:pt x="2777" y="1351"/>
                    <a:pt x="2605" y="1379"/>
                    <a:pt x="2435" y="1437"/>
                  </a:cubicBezTo>
                  <a:cubicBezTo>
                    <a:pt x="2209" y="567"/>
                    <a:pt x="143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gf50d674c0d_0_35"/>
            <p:cNvSpPr/>
            <p:nvPr/>
          </p:nvSpPr>
          <p:spPr>
            <a:xfrm>
              <a:off x="5212680" y="4348148"/>
              <a:ext cx="206265" cy="161129"/>
            </a:xfrm>
            <a:custGeom>
              <a:rect b="b" l="l" r="r" t="t"/>
              <a:pathLst>
                <a:path extrusionOk="0" h="6133" w="7851">
                  <a:moveTo>
                    <a:pt x="7701" y="0"/>
                  </a:moveTo>
                  <a:cubicBezTo>
                    <a:pt x="7698" y="0"/>
                    <a:pt x="7695" y="1"/>
                    <a:pt x="7692" y="1"/>
                  </a:cubicBezTo>
                  <a:lnTo>
                    <a:pt x="6541" y="1"/>
                  </a:lnTo>
                  <a:cubicBezTo>
                    <a:pt x="6645" y="1"/>
                    <a:pt x="6694" y="126"/>
                    <a:pt x="6617" y="195"/>
                  </a:cubicBezTo>
                  <a:lnTo>
                    <a:pt x="1013" y="5501"/>
                  </a:lnTo>
                  <a:cubicBezTo>
                    <a:pt x="729" y="5772"/>
                    <a:pt x="382" y="5966"/>
                    <a:pt x="0" y="6063"/>
                  </a:cubicBezTo>
                  <a:cubicBezTo>
                    <a:pt x="35" y="6112"/>
                    <a:pt x="90" y="6132"/>
                    <a:pt x="153" y="6132"/>
                  </a:cubicBezTo>
                  <a:lnTo>
                    <a:pt x="583" y="6132"/>
                  </a:lnTo>
                  <a:cubicBezTo>
                    <a:pt x="1172" y="6132"/>
                    <a:pt x="1741" y="5910"/>
                    <a:pt x="2178" y="5501"/>
                  </a:cubicBezTo>
                  <a:lnTo>
                    <a:pt x="7776" y="202"/>
                  </a:lnTo>
                  <a:cubicBezTo>
                    <a:pt x="7850" y="128"/>
                    <a:pt x="7806" y="0"/>
                    <a:pt x="7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gf50d674c0d_0_35"/>
            <p:cNvSpPr/>
            <p:nvPr/>
          </p:nvSpPr>
          <p:spPr>
            <a:xfrm>
              <a:off x="5540508" y="4350696"/>
              <a:ext cx="47947" cy="30476"/>
            </a:xfrm>
            <a:custGeom>
              <a:rect b="b" l="l" r="r" t="t"/>
              <a:pathLst>
                <a:path extrusionOk="0" h="1160" w="1825">
                  <a:moveTo>
                    <a:pt x="0" y="1"/>
                  </a:moveTo>
                  <a:lnTo>
                    <a:pt x="451" y="452"/>
                  </a:lnTo>
                  <a:cubicBezTo>
                    <a:pt x="590" y="590"/>
                    <a:pt x="666" y="792"/>
                    <a:pt x="666" y="993"/>
                  </a:cubicBezTo>
                  <a:lnTo>
                    <a:pt x="666" y="1000"/>
                  </a:lnTo>
                  <a:cubicBezTo>
                    <a:pt x="666" y="1090"/>
                    <a:pt x="597" y="1159"/>
                    <a:pt x="514" y="1159"/>
                  </a:cubicBezTo>
                  <a:lnTo>
                    <a:pt x="1665" y="1159"/>
                  </a:lnTo>
                  <a:cubicBezTo>
                    <a:pt x="1755" y="1159"/>
                    <a:pt x="1825" y="1090"/>
                    <a:pt x="1825" y="1000"/>
                  </a:cubicBezTo>
                  <a:lnTo>
                    <a:pt x="1825" y="993"/>
                  </a:lnTo>
                  <a:cubicBezTo>
                    <a:pt x="1825" y="792"/>
                    <a:pt x="1748" y="597"/>
                    <a:pt x="1610" y="452"/>
                  </a:cubicBezTo>
                  <a:lnTo>
                    <a:pt x="11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gf50d674c0d_0_35"/>
            <p:cNvSpPr/>
            <p:nvPr/>
          </p:nvSpPr>
          <p:spPr>
            <a:xfrm>
              <a:off x="5507352" y="4315176"/>
              <a:ext cx="63606" cy="35547"/>
            </a:xfrm>
            <a:custGeom>
              <a:rect b="b" l="l" r="r" t="t"/>
              <a:pathLst>
                <a:path extrusionOk="0" h="1353" w="2421">
                  <a:moveTo>
                    <a:pt x="0" y="0"/>
                  </a:moveTo>
                  <a:lnTo>
                    <a:pt x="0" y="770"/>
                  </a:lnTo>
                  <a:cubicBezTo>
                    <a:pt x="0" y="1089"/>
                    <a:pt x="257" y="1353"/>
                    <a:pt x="576" y="1353"/>
                  </a:cubicBezTo>
                  <a:lnTo>
                    <a:pt x="2421" y="1353"/>
                  </a:lnTo>
                  <a:lnTo>
                    <a:pt x="1748" y="680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gf50d674c0d_0_35"/>
            <p:cNvSpPr/>
            <p:nvPr/>
          </p:nvSpPr>
          <p:spPr>
            <a:xfrm>
              <a:off x="5507352" y="4315176"/>
              <a:ext cx="63606" cy="35547"/>
            </a:xfrm>
            <a:custGeom>
              <a:rect b="b" l="l" r="r" t="t"/>
              <a:pathLst>
                <a:path extrusionOk="0" h="1353" w="2421">
                  <a:moveTo>
                    <a:pt x="0" y="0"/>
                  </a:moveTo>
                  <a:lnTo>
                    <a:pt x="0" y="243"/>
                  </a:lnTo>
                  <a:cubicBezTo>
                    <a:pt x="215" y="354"/>
                    <a:pt x="416" y="500"/>
                    <a:pt x="597" y="680"/>
                  </a:cubicBezTo>
                  <a:lnTo>
                    <a:pt x="1262" y="1353"/>
                  </a:lnTo>
                  <a:lnTo>
                    <a:pt x="2421" y="1353"/>
                  </a:lnTo>
                  <a:lnTo>
                    <a:pt x="1755" y="673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1" name="Google Shape;331;gf50d674c0d_0_35"/>
          <p:cNvGrpSpPr/>
          <p:nvPr/>
        </p:nvGrpSpPr>
        <p:grpSpPr>
          <a:xfrm>
            <a:off x="610245" y="3627945"/>
            <a:ext cx="482541" cy="311692"/>
            <a:chOff x="5084391" y="4183682"/>
            <a:chExt cx="504064" cy="325595"/>
          </a:xfrm>
        </p:grpSpPr>
        <p:sp>
          <p:nvSpPr>
            <p:cNvPr id="332" name="Google Shape;332;gf50d674c0d_0_35"/>
            <p:cNvSpPr/>
            <p:nvPr/>
          </p:nvSpPr>
          <p:spPr>
            <a:xfrm>
              <a:off x="5209948" y="4186887"/>
              <a:ext cx="186981" cy="137957"/>
            </a:xfrm>
            <a:custGeom>
              <a:rect b="b" l="l" r="r" t="t"/>
              <a:pathLst>
                <a:path extrusionOk="0" h="5251" w="7117">
                  <a:moveTo>
                    <a:pt x="250" y="0"/>
                  </a:moveTo>
                  <a:cubicBezTo>
                    <a:pt x="90" y="0"/>
                    <a:pt x="0" y="188"/>
                    <a:pt x="97" y="312"/>
                  </a:cubicBezTo>
                  <a:lnTo>
                    <a:pt x="3954" y="5251"/>
                  </a:lnTo>
                  <a:lnTo>
                    <a:pt x="7117" y="5251"/>
                  </a:lnTo>
                  <a:lnTo>
                    <a:pt x="2275" y="631"/>
                  </a:lnTo>
                  <a:cubicBezTo>
                    <a:pt x="1845" y="229"/>
                    <a:pt x="1276" y="0"/>
                    <a:pt x="6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gf50d674c0d_0_35"/>
            <p:cNvSpPr/>
            <p:nvPr/>
          </p:nvSpPr>
          <p:spPr>
            <a:xfrm>
              <a:off x="5212680" y="4186887"/>
              <a:ext cx="184249" cy="137957"/>
            </a:xfrm>
            <a:custGeom>
              <a:rect b="b" l="l" r="r" t="t"/>
              <a:pathLst>
                <a:path extrusionOk="0" h="5251" w="7013">
                  <a:moveTo>
                    <a:pt x="153" y="0"/>
                  </a:moveTo>
                  <a:cubicBezTo>
                    <a:pt x="90" y="0"/>
                    <a:pt x="35" y="28"/>
                    <a:pt x="0" y="77"/>
                  </a:cubicBezTo>
                  <a:cubicBezTo>
                    <a:pt x="382" y="174"/>
                    <a:pt x="729" y="361"/>
                    <a:pt x="1020" y="631"/>
                  </a:cubicBezTo>
                  <a:lnTo>
                    <a:pt x="5861" y="5251"/>
                  </a:lnTo>
                  <a:lnTo>
                    <a:pt x="7013" y="5251"/>
                  </a:lnTo>
                  <a:lnTo>
                    <a:pt x="2178" y="631"/>
                  </a:lnTo>
                  <a:cubicBezTo>
                    <a:pt x="1748" y="229"/>
                    <a:pt x="1179" y="0"/>
                    <a:pt x="5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gf50d674c0d_0_35"/>
            <p:cNvSpPr/>
            <p:nvPr/>
          </p:nvSpPr>
          <p:spPr>
            <a:xfrm>
              <a:off x="5084391" y="4236069"/>
              <a:ext cx="504064" cy="145103"/>
            </a:xfrm>
            <a:custGeom>
              <a:rect b="b" l="l" r="r" t="t"/>
              <a:pathLst>
                <a:path extrusionOk="0" h="5523" w="19186">
                  <a:moveTo>
                    <a:pt x="1060" y="1"/>
                  </a:moveTo>
                  <a:cubicBezTo>
                    <a:pt x="1053" y="1"/>
                    <a:pt x="1047" y="1"/>
                    <a:pt x="1041" y="1"/>
                  </a:cubicBezTo>
                  <a:lnTo>
                    <a:pt x="194" y="1"/>
                  </a:lnTo>
                  <a:cubicBezTo>
                    <a:pt x="90" y="1"/>
                    <a:pt x="0" y="84"/>
                    <a:pt x="0" y="195"/>
                  </a:cubicBezTo>
                  <a:lnTo>
                    <a:pt x="0" y="4731"/>
                  </a:lnTo>
                  <a:cubicBezTo>
                    <a:pt x="0" y="5162"/>
                    <a:pt x="354" y="5515"/>
                    <a:pt x="791" y="5522"/>
                  </a:cubicBezTo>
                  <a:lnTo>
                    <a:pt x="19026" y="5522"/>
                  </a:lnTo>
                  <a:cubicBezTo>
                    <a:pt x="19116" y="5522"/>
                    <a:pt x="19186" y="5453"/>
                    <a:pt x="19186" y="5363"/>
                  </a:cubicBezTo>
                  <a:lnTo>
                    <a:pt x="19186" y="5356"/>
                  </a:lnTo>
                  <a:cubicBezTo>
                    <a:pt x="19186" y="5155"/>
                    <a:pt x="19109" y="4953"/>
                    <a:pt x="18964" y="4815"/>
                  </a:cubicBezTo>
                  <a:lnTo>
                    <a:pt x="18520" y="4364"/>
                  </a:lnTo>
                  <a:lnTo>
                    <a:pt x="17847" y="3691"/>
                  </a:lnTo>
                  <a:cubicBezTo>
                    <a:pt x="17417" y="3254"/>
                    <a:pt x="16827" y="3011"/>
                    <a:pt x="16217" y="3011"/>
                  </a:cubicBezTo>
                  <a:lnTo>
                    <a:pt x="3669" y="3011"/>
                  </a:lnTo>
                  <a:cubicBezTo>
                    <a:pt x="3392" y="3011"/>
                    <a:pt x="3142" y="2866"/>
                    <a:pt x="3004" y="2623"/>
                  </a:cubicBezTo>
                  <a:lnTo>
                    <a:pt x="1713" y="382"/>
                  </a:lnTo>
                  <a:cubicBezTo>
                    <a:pt x="1578" y="145"/>
                    <a:pt x="1330" y="1"/>
                    <a:pt x="10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gf50d674c0d_0_35"/>
            <p:cNvSpPr/>
            <p:nvPr/>
          </p:nvSpPr>
          <p:spPr>
            <a:xfrm>
              <a:off x="5209948" y="4348148"/>
              <a:ext cx="209050" cy="161129"/>
            </a:xfrm>
            <a:custGeom>
              <a:rect b="b" l="l" r="r" t="t"/>
              <a:pathLst>
                <a:path extrusionOk="0" h="6133" w="7957">
                  <a:moveTo>
                    <a:pt x="4738" y="1"/>
                  </a:moveTo>
                  <a:cubicBezTo>
                    <a:pt x="4675" y="1"/>
                    <a:pt x="4620" y="28"/>
                    <a:pt x="4585" y="70"/>
                  </a:cubicBezTo>
                  <a:lnTo>
                    <a:pt x="104" y="5820"/>
                  </a:lnTo>
                  <a:cubicBezTo>
                    <a:pt x="0" y="5952"/>
                    <a:pt x="90" y="6132"/>
                    <a:pt x="257" y="6132"/>
                  </a:cubicBezTo>
                  <a:lnTo>
                    <a:pt x="687" y="6132"/>
                  </a:lnTo>
                  <a:cubicBezTo>
                    <a:pt x="1276" y="6132"/>
                    <a:pt x="1845" y="5910"/>
                    <a:pt x="2275" y="5501"/>
                  </a:cubicBezTo>
                  <a:lnTo>
                    <a:pt x="7880" y="195"/>
                  </a:lnTo>
                  <a:cubicBezTo>
                    <a:pt x="7956" y="126"/>
                    <a:pt x="7907" y="1"/>
                    <a:pt x="7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gf50d674c0d_0_35"/>
            <p:cNvSpPr/>
            <p:nvPr/>
          </p:nvSpPr>
          <p:spPr>
            <a:xfrm>
              <a:off x="5382322" y="4183682"/>
              <a:ext cx="203218" cy="76663"/>
            </a:xfrm>
            <a:custGeom>
              <a:rect b="b" l="l" r="r" t="t"/>
              <a:pathLst>
                <a:path extrusionOk="0" h="2918" w="7735">
                  <a:moveTo>
                    <a:pt x="3807" y="1"/>
                  </a:moveTo>
                  <a:cubicBezTo>
                    <a:pt x="3769" y="1"/>
                    <a:pt x="3730" y="2"/>
                    <a:pt x="3691" y="4"/>
                  </a:cubicBezTo>
                  <a:cubicBezTo>
                    <a:pt x="2768" y="67"/>
                    <a:pt x="2026" y="767"/>
                    <a:pt x="1908" y="1683"/>
                  </a:cubicBezTo>
                  <a:cubicBezTo>
                    <a:pt x="1723" y="1598"/>
                    <a:pt x="1532" y="1559"/>
                    <a:pt x="1346" y="1559"/>
                  </a:cubicBezTo>
                  <a:cubicBezTo>
                    <a:pt x="637" y="1559"/>
                    <a:pt x="1" y="2130"/>
                    <a:pt x="1" y="2911"/>
                  </a:cubicBezTo>
                  <a:lnTo>
                    <a:pt x="7735" y="2918"/>
                  </a:lnTo>
                  <a:cubicBezTo>
                    <a:pt x="7735" y="2023"/>
                    <a:pt x="7005" y="1354"/>
                    <a:pt x="6177" y="1354"/>
                  </a:cubicBezTo>
                  <a:cubicBezTo>
                    <a:pt x="6009" y="1354"/>
                    <a:pt x="5838" y="1382"/>
                    <a:pt x="5668" y="1440"/>
                  </a:cubicBezTo>
                  <a:cubicBezTo>
                    <a:pt x="5449" y="590"/>
                    <a:pt x="4676" y="1"/>
                    <a:pt x="38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gf50d674c0d_0_35"/>
            <p:cNvSpPr/>
            <p:nvPr/>
          </p:nvSpPr>
          <p:spPr>
            <a:xfrm>
              <a:off x="5274263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3" y="113"/>
                  </a:cubicBezTo>
                  <a:cubicBezTo>
                    <a:pt x="1" y="356"/>
                    <a:pt x="167" y="772"/>
                    <a:pt x="514" y="772"/>
                  </a:cubicBezTo>
                  <a:cubicBezTo>
                    <a:pt x="729" y="772"/>
                    <a:pt x="895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gf50d674c0d_0_35"/>
            <p:cNvSpPr/>
            <p:nvPr/>
          </p:nvSpPr>
          <p:spPr>
            <a:xfrm>
              <a:off x="523361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4" y="113"/>
                  </a:cubicBezTo>
                  <a:cubicBezTo>
                    <a:pt x="1" y="356"/>
                    <a:pt x="174" y="772"/>
                    <a:pt x="514" y="772"/>
                  </a:cubicBezTo>
                  <a:cubicBezTo>
                    <a:pt x="729" y="772"/>
                    <a:pt x="903" y="599"/>
                    <a:pt x="903" y="391"/>
                  </a:cubicBezTo>
                  <a:cubicBezTo>
                    <a:pt x="903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gf50d674c0d_0_35"/>
            <p:cNvSpPr/>
            <p:nvPr/>
          </p:nvSpPr>
          <p:spPr>
            <a:xfrm>
              <a:off x="5193002" y="4337901"/>
              <a:ext cx="23698" cy="20309"/>
            </a:xfrm>
            <a:custGeom>
              <a:rect b="b" l="l" r="r" t="t"/>
              <a:pathLst>
                <a:path extrusionOk="0" h="773" w="902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0" y="772"/>
                  </a:cubicBezTo>
                  <a:cubicBezTo>
                    <a:pt x="728" y="772"/>
                    <a:pt x="902" y="599"/>
                    <a:pt x="902" y="391"/>
                  </a:cubicBezTo>
                  <a:cubicBezTo>
                    <a:pt x="902" y="156"/>
                    <a:pt x="710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gf50d674c0d_0_35"/>
            <p:cNvSpPr/>
            <p:nvPr/>
          </p:nvSpPr>
          <p:spPr>
            <a:xfrm>
              <a:off x="5152542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14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gf50d674c0d_0_35"/>
            <p:cNvSpPr/>
            <p:nvPr/>
          </p:nvSpPr>
          <p:spPr>
            <a:xfrm>
              <a:off x="544647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1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gf50d674c0d_0_35"/>
            <p:cNvSpPr/>
            <p:nvPr/>
          </p:nvSpPr>
          <p:spPr>
            <a:xfrm>
              <a:off x="5467261" y="4183944"/>
              <a:ext cx="118279" cy="76400"/>
            </a:xfrm>
            <a:custGeom>
              <a:rect b="b" l="l" r="r" t="t"/>
              <a:pathLst>
                <a:path extrusionOk="0" h="2908" w="4502">
                  <a:moveTo>
                    <a:pt x="583" y="0"/>
                  </a:moveTo>
                  <a:cubicBezTo>
                    <a:pt x="390" y="0"/>
                    <a:pt x="194" y="30"/>
                    <a:pt x="0" y="91"/>
                  </a:cubicBezTo>
                  <a:cubicBezTo>
                    <a:pt x="624" y="286"/>
                    <a:pt x="1103" y="792"/>
                    <a:pt x="1269" y="1430"/>
                  </a:cubicBezTo>
                  <a:cubicBezTo>
                    <a:pt x="1440" y="1372"/>
                    <a:pt x="1611" y="1344"/>
                    <a:pt x="1779" y="1344"/>
                  </a:cubicBezTo>
                  <a:cubicBezTo>
                    <a:pt x="2607" y="1344"/>
                    <a:pt x="3338" y="2013"/>
                    <a:pt x="3343" y="2908"/>
                  </a:cubicBezTo>
                  <a:lnTo>
                    <a:pt x="4502" y="2908"/>
                  </a:lnTo>
                  <a:cubicBezTo>
                    <a:pt x="4502" y="2019"/>
                    <a:pt x="3772" y="1351"/>
                    <a:pt x="2944" y="1351"/>
                  </a:cubicBezTo>
                  <a:cubicBezTo>
                    <a:pt x="2777" y="1351"/>
                    <a:pt x="2605" y="1379"/>
                    <a:pt x="2435" y="1437"/>
                  </a:cubicBezTo>
                  <a:cubicBezTo>
                    <a:pt x="2209" y="567"/>
                    <a:pt x="143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gf50d674c0d_0_35"/>
            <p:cNvSpPr/>
            <p:nvPr/>
          </p:nvSpPr>
          <p:spPr>
            <a:xfrm>
              <a:off x="5212680" y="4348148"/>
              <a:ext cx="206265" cy="161129"/>
            </a:xfrm>
            <a:custGeom>
              <a:rect b="b" l="l" r="r" t="t"/>
              <a:pathLst>
                <a:path extrusionOk="0" h="6133" w="7851">
                  <a:moveTo>
                    <a:pt x="7701" y="0"/>
                  </a:moveTo>
                  <a:cubicBezTo>
                    <a:pt x="7698" y="0"/>
                    <a:pt x="7695" y="1"/>
                    <a:pt x="7692" y="1"/>
                  </a:cubicBezTo>
                  <a:lnTo>
                    <a:pt x="6541" y="1"/>
                  </a:lnTo>
                  <a:cubicBezTo>
                    <a:pt x="6645" y="1"/>
                    <a:pt x="6694" y="126"/>
                    <a:pt x="6617" y="195"/>
                  </a:cubicBezTo>
                  <a:lnTo>
                    <a:pt x="1013" y="5501"/>
                  </a:lnTo>
                  <a:cubicBezTo>
                    <a:pt x="729" y="5772"/>
                    <a:pt x="382" y="5966"/>
                    <a:pt x="0" y="6063"/>
                  </a:cubicBezTo>
                  <a:cubicBezTo>
                    <a:pt x="35" y="6112"/>
                    <a:pt x="90" y="6132"/>
                    <a:pt x="153" y="6132"/>
                  </a:cubicBezTo>
                  <a:lnTo>
                    <a:pt x="583" y="6132"/>
                  </a:lnTo>
                  <a:cubicBezTo>
                    <a:pt x="1172" y="6132"/>
                    <a:pt x="1741" y="5910"/>
                    <a:pt x="2178" y="5501"/>
                  </a:cubicBezTo>
                  <a:lnTo>
                    <a:pt x="7776" y="202"/>
                  </a:lnTo>
                  <a:cubicBezTo>
                    <a:pt x="7850" y="128"/>
                    <a:pt x="7806" y="0"/>
                    <a:pt x="7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gf50d674c0d_0_35"/>
            <p:cNvSpPr/>
            <p:nvPr/>
          </p:nvSpPr>
          <p:spPr>
            <a:xfrm>
              <a:off x="5540508" y="4350696"/>
              <a:ext cx="47947" cy="30476"/>
            </a:xfrm>
            <a:custGeom>
              <a:rect b="b" l="l" r="r" t="t"/>
              <a:pathLst>
                <a:path extrusionOk="0" h="1160" w="1825">
                  <a:moveTo>
                    <a:pt x="0" y="1"/>
                  </a:moveTo>
                  <a:lnTo>
                    <a:pt x="451" y="452"/>
                  </a:lnTo>
                  <a:cubicBezTo>
                    <a:pt x="590" y="590"/>
                    <a:pt x="666" y="792"/>
                    <a:pt x="666" y="993"/>
                  </a:cubicBezTo>
                  <a:lnTo>
                    <a:pt x="666" y="1000"/>
                  </a:lnTo>
                  <a:cubicBezTo>
                    <a:pt x="666" y="1090"/>
                    <a:pt x="597" y="1159"/>
                    <a:pt x="514" y="1159"/>
                  </a:cubicBezTo>
                  <a:lnTo>
                    <a:pt x="1665" y="1159"/>
                  </a:lnTo>
                  <a:cubicBezTo>
                    <a:pt x="1755" y="1159"/>
                    <a:pt x="1825" y="1090"/>
                    <a:pt x="1825" y="1000"/>
                  </a:cubicBezTo>
                  <a:lnTo>
                    <a:pt x="1825" y="993"/>
                  </a:lnTo>
                  <a:cubicBezTo>
                    <a:pt x="1825" y="792"/>
                    <a:pt x="1748" y="597"/>
                    <a:pt x="1610" y="452"/>
                  </a:cubicBezTo>
                  <a:lnTo>
                    <a:pt x="11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gf50d674c0d_0_35"/>
            <p:cNvSpPr/>
            <p:nvPr/>
          </p:nvSpPr>
          <p:spPr>
            <a:xfrm>
              <a:off x="5507352" y="4315176"/>
              <a:ext cx="63606" cy="35547"/>
            </a:xfrm>
            <a:custGeom>
              <a:rect b="b" l="l" r="r" t="t"/>
              <a:pathLst>
                <a:path extrusionOk="0" h="1353" w="2421">
                  <a:moveTo>
                    <a:pt x="0" y="0"/>
                  </a:moveTo>
                  <a:lnTo>
                    <a:pt x="0" y="770"/>
                  </a:lnTo>
                  <a:cubicBezTo>
                    <a:pt x="0" y="1089"/>
                    <a:pt x="257" y="1353"/>
                    <a:pt x="576" y="1353"/>
                  </a:cubicBezTo>
                  <a:lnTo>
                    <a:pt x="2421" y="1353"/>
                  </a:lnTo>
                  <a:lnTo>
                    <a:pt x="1748" y="680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gf50d674c0d_0_35"/>
            <p:cNvSpPr/>
            <p:nvPr/>
          </p:nvSpPr>
          <p:spPr>
            <a:xfrm>
              <a:off x="5507352" y="4315176"/>
              <a:ext cx="63606" cy="35547"/>
            </a:xfrm>
            <a:custGeom>
              <a:rect b="b" l="l" r="r" t="t"/>
              <a:pathLst>
                <a:path extrusionOk="0" h="1353" w="2421">
                  <a:moveTo>
                    <a:pt x="0" y="0"/>
                  </a:moveTo>
                  <a:lnTo>
                    <a:pt x="0" y="243"/>
                  </a:lnTo>
                  <a:cubicBezTo>
                    <a:pt x="215" y="354"/>
                    <a:pt x="416" y="500"/>
                    <a:pt x="597" y="680"/>
                  </a:cubicBezTo>
                  <a:lnTo>
                    <a:pt x="1262" y="1353"/>
                  </a:lnTo>
                  <a:lnTo>
                    <a:pt x="2421" y="1353"/>
                  </a:lnTo>
                  <a:lnTo>
                    <a:pt x="1755" y="673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7" name="Google Shape;347;gf50d674c0d_0_35"/>
          <p:cNvGrpSpPr/>
          <p:nvPr/>
        </p:nvGrpSpPr>
        <p:grpSpPr>
          <a:xfrm>
            <a:off x="5280795" y="2012995"/>
            <a:ext cx="482541" cy="311692"/>
            <a:chOff x="5084391" y="4183682"/>
            <a:chExt cx="504064" cy="325595"/>
          </a:xfrm>
        </p:grpSpPr>
        <p:sp>
          <p:nvSpPr>
            <p:cNvPr id="348" name="Google Shape;348;gf50d674c0d_0_35"/>
            <p:cNvSpPr/>
            <p:nvPr/>
          </p:nvSpPr>
          <p:spPr>
            <a:xfrm>
              <a:off x="5209948" y="4186887"/>
              <a:ext cx="186981" cy="137957"/>
            </a:xfrm>
            <a:custGeom>
              <a:rect b="b" l="l" r="r" t="t"/>
              <a:pathLst>
                <a:path extrusionOk="0" h="5251" w="7117">
                  <a:moveTo>
                    <a:pt x="250" y="0"/>
                  </a:moveTo>
                  <a:cubicBezTo>
                    <a:pt x="90" y="0"/>
                    <a:pt x="0" y="188"/>
                    <a:pt x="97" y="312"/>
                  </a:cubicBezTo>
                  <a:lnTo>
                    <a:pt x="3954" y="5251"/>
                  </a:lnTo>
                  <a:lnTo>
                    <a:pt x="7117" y="5251"/>
                  </a:lnTo>
                  <a:lnTo>
                    <a:pt x="2275" y="631"/>
                  </a:lnTo>
                  <a:cubicBezTo>
                    <a:pt x="1845" y="229"/>
                    <a:pt x="1276" y="0"/>
                    <a:pt x="6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gf50d674c0d_0_35"/>
            <p:cNvSpPr/>
            <p:nvPr/>
          </p:nvSpPr>
          <p:spPr>
            <a:xfrm>
              <a:off x="5212680" y="4186887"/>
              <a:ext cx="184249" cy="137957"/>
            </a:xfrm>
            <a:custGeom>
              <a:rect b="b" l="l" r="r" t="t"/>
              <a:pathLst>
                <a:path extrusionOk="0" h="5251" w="7013">
                  <a:moveTo>
                    <a:pt x="153" y="0"/>
                  </a:moveTo>
                  <a:cubicBezTo>
                    <a:pt x="90" y="0"/>
                    <a:pt x="35" y="28"/>
                    <a:pt x="0" y="77"/>
                  </a:cubicBezTo>
                  <a:cubicBezTo>
                    <a:pt x="382" y="174"/>
                    <a:pt x="729" y="361"/>
                    <a:pt x="1020" y="631"/>
                  </a:cubicBezTo>
                  <a:lnTo>
                    <a:pt x="5861" y="5251"/>
                  </a:lnTo>
                  <a:lnTo>
                    <a:pt x="7013" y="5251"/>
                  </a:lnTo>
                  <a:lnTo>
                    <a:pt x="2178" y="631"/>
                  </a:lnTo>
                  <a:cubicBezTo>
                    <a:pt x="1748" y="229"/>
                    <a:pt x="1179" y="0"/>
                    <a:pt x="5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gf50d674c0d_0_35"/>
            <p:cNvSpPr/>
            <p:nvPr/>
          </p:nvSpPr>
          <p:spPr>
            <a:xfrm>
              <a:off x="5084391" y="4236069"/>
              <a:ext cx="504064" cy="145103"/>
            </a:xfrm>
            <a:custGeom>
              <a:rect b="b" l="l" r="r" t="t"/>
              <a:pathLst>
                <a:path extrusionOk="0" h="5523" w="19186">
                  <a:moveTo>
                    <a:pt x="1060" y="1"/>
                  </a:moveTo>
                  <a:cubicBezTo>
                    <a:pt x="1053" y="1"/>
                    <a:pt x="1047" y="1"/>
                    <a:pt x="1041" y="1"/>
                  </a:cubicBezTo>
                  <a:lnTo>
                    <a:pt x="194" y="1"/>
                  </a:lnTo>
                  <a:cubicBezTo>
                    <a:pt x="90" y="1"/>
                    <a:pt x="0" y="84"/>
                    <a:pt x="0" y="195"/>
                  </a:cubicBezTo>
                  <a:lnTo>
                    <a:pt x="0" y="4731"/>
                  </a:lnTo>
                  <a:cubicBezTo>
                    <a:pt x="0" y="5162"/>
                    <a:pt x="354" y="5515"/>
                    <a:pt x="791" y="5522"/>
                  </a:cubicBezTo>
                  <a:lnTo>
                    <a:pt x="19026" y="5522"/>
                  </a:lnTo>
                  <a:cubicBezTo>
                    <a:pt x="19116" y="5522"/>
                    <a:pt x="19186" y="5453"/>
                    <a:pt x="19186" y="5363"/>
                  </a:cubicBezTo>
                  <a:lnTo>
                    <a:pt x="19186" y="5356"/>
                  </a:lnTo>
                  <a:cubicBezTo>
                    <a:pt x="19186" y="5155"/>
                    <a:pt x="19109" y="4953"/>
                    <a:pt x="18964" y="4815"/>
                  </a:cubicBezTo>
                  <a:lnTo>
                    <a:pt x="18520" y="4364"/>
                  </a:lnTo>
                  <a:lnTo>
                    <a:pt x="17847" y="3691"/>
                  </a:lnTo>
                  <a:cubicBezTo>
                    <a:pt x="17417" y="3254"/>
                    <a:pt x="16827" y="3011"/>
                    <a:pt x="16217" y="3011"/>
                  </a:cubicBezTo>
                  <a:lnTo>
                    <a:pt x="3669" y="3011"/>
                  </a:lnTo>
                  <a:cubicBezTo>
                    <a:pt x="3392" y="3011"/>
                    <a:pt x="3142" y="2866"/>
                    <a:pt x="3004" y="2623"/>
                  </a:cubicBezTo>
                  <a:lnTo>
                    <a:pt x="1713" y="382"/>
                  </a:lnTo>
                  <a:cubicBezTo>
                    <a:pt x="1578" y="145"/>
                    <a:pt x="1330" y="1"/>
                    <a:pt x="10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gf50d674c0d_0_35"/>
            <p:cNvSpPr/>
            <p:nvPr/>
          </p:nvSpPr>
          <p:spPr>
            <a:xfrm>
              <a:off x="5209948" y="4348148"/>
              <a:ext cx="209050" cy="161129"/>
            </a:xfrm>
            <a:custGeom>
              <a:rect b="b" l="l" r="r" t="t"/>
              <a:pathLst>
                <a:path extrusionOk="0" h="6133" w="7957">
                  <a:moveTo>
                    <a:pt x="4738" y="1"/>
                  </a:moveTo>
                  <a:cubicBezTo>
                    <a:pt x="4675" y="1"/>
                    <a:pt x="4620" y="28"/>
                    <a:pt x="4585" y="70"/>
                  </a:cubicBezTo>
                  <a:lnTo>
                    <a:pt x="104" y="5820"/>
                  </a:lnTo>
                  <a:cubicBezTo>
                    <a:pt x="0" y="5952"/>
                    <a:pt x="90" y="6132"/>
                    <a:pt x="257" y="6132"/>
                  </a:cubicBezTo>
                  <a:lnTo>
                    <a:pt x="687" y="6132"/>
                  </a:lnTo>
                  <a:cubicBezTo>
                    <a:pt x="1276" y="6132"/>
                    <a:pt x="1845" y="5910"/>
                    <a:pt x="2275" y="5501"/>
                  </a:cubicBezTo>
                  <a:lnTo>
                    <a:pt x="7880" y="195"/>
                  </a:lnTo>
                  <a:cubicBezTo>
                    <a:pt x="7956" y="126"/>
                    <a:pt x="7907" y="1"/>
                    <a:pt x="7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gf50d674c0d_0_35"/>
            <p:cNvSpPr/>
            <p:nvPr/>
          </p:nvSpPr>
          <p:spPr>
            <a:xfrm>
              <a:off x="5382322" y="4183682"/>
              <a:ext cx="203218" cy="76663"/>
            </a:xfrm>
            <a:custGeom>
              <a:rect b="b" l="l" r="r" t="t"/>
              <a:pathLst>
                <a:path extrusionOk="0" h="2918" w="7735">
                  <a:moveTo>
                    <a:pt x="3807" y="1"/>
                  </a:moveTo>
                  <a:cubicBezTo>
                    <a:pt x="3769" y="1"/>
                    <a:pt x="3730" y="2"/>
                    <a:pt x="3691" y="4"/>
                  </a:cubicBezTo>
                  <a:cubicBezTo>
                    <a:pt x="2768" y="67"/>
                    <a:pt x="2026" y="767"/>
                    <a:pt x="1908" y="1683"/>
                  </a:cubicBezTo>
                  <a:cubicBezTo>
                    <a:pt x="1723" y="1598"/>
                    <a:pt x="1532" y="1559"/>
                    <a:pt x="1346" y="1559"/>
                  </a:cubicBezTo>
                  <a:cubicBezTo>
                    <a:pt x="637" y="1559"/>
                    <a:pt x="1" y="2130"/>
                    <a:pt x="1" y="2911"/>
                  </a:cubicBezTo>
                  <a:lnTo>
                    <a:pt x="7735" y="2918"/>
                  </a:lnTo>
                  <a:cubicBezTo>
                    <a:pt x="7735" y="2023"/>
                    <a:pt x="7005" y="1354"/>
                    <a:pt x="6177" y="1354"/>
                  </a:cubicBezTo>
                  <a:cubicBezTo>
                    <a:pt x="6009" y="1354"/>
                    <a:pt x="5838" y="1382"/>
                    <a:pt x="5668" y="1440"/>
                  </a:cubicBezTo>
                  <a:cubicBezTo>
                    <a:pt x="5449" y="590"/>
                    <a:pt x="4676" y="1"/>
                    <a:pt x="38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gf50d674c0d_0_35"/>
            <p:cNvSpPr/>
            <p:nvPr/>
          </p:nvSpPr>
          <p:spPr>
            <a:xfrm>
              <a:off x="5274263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3" y="113"/>
                  </a:cubicBezTo>
                  <a:cubicBezTo>
                    <a:pt x="1" y="356"/>
                    <a:pt x="167" y="772"/>
                    <a:pt x="514" y="772"/>
                  </a:cubicBezTo>
                  <a:cubicBezTo>
                    <a:pt x="729" y="772"/>
                    <a:pt x="895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gf50d674c0d_0_35"/>
            <p:cNvSpPr/>
            <p:nvPr/>
          </p:nvSpPr>
          <p:spPr>
            <a:xfrm>
              <a:off x="523361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4" y="113"/>
                  </a:cubicBezTo>
                  <a:cubicBezTo>
                    <a:pt x="1" y="356"/>
                    <a:pt x="174" y="772"/>
                    <a:pt x="514" y="772"/>
                  </a:cubicBezTo>
                  <a:cubicBezTo>
                    <a:pt x="729" y="772"/>
                    <a:pt x="903" y="599"/>
                    <a:pt x="903" y="391"/>
                  </a:cubicBezTo>
                  <a:cubicBezTo>
                    <a:pt x="903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gf50d674c0d_0_35"/>
            <p:cNvSpPr/>
            <p:nvPr/>
          </p:nvSpPr>
          <p:spPr>
            <a:xfrm>
              <a:off x="5193002" y="4337901"/>
              <a:ext cx="23698" cy="20309"/>
            </a:xfrm>
            <a:custGeom>
              <a:rect b="b" l="l" r="r" t="t"/>
              <a:pathLst>
                <a:path extrusionOk="0" h="773" w="902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0" y="772"/>
                  </a:cubicBezTo>
                  <a:cubicBezTo>
                    <a:pt x="728" y="772"/>
                    <a:pt x="902" y="599"/>
                    <a:pt x="902" y="391"/>
                  </a:cubicBezTo>
                  <a:cubicBezTo>
                    <a:pt x="902" y="156"/>
                    <a:pt x="710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gf50d674c0d_0_35"/>
            <p:cNvSpPr/>
            <p:nvPr/>
          </p:nvSpPr>
          <p:spPr>
            <a:xfrm>
              <a:off x="5152542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14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gf50d674c0d_0_35"/>
            <p:cNvSpPr/>
            <p:nvPr/>
          </p:nvSpPr>
          <p:spPr>
            <a:xfrm>
              <a:off x="544647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1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gf50d674c0d_0_35"/>
            <p:cNvSpPr/>
            <p:nvPr/>
          </p:nvSpPr>
          <p:spPr>
            <a:xfrm>
              <a:off x="5467261" y="4183944"/>
              <a:ext cx="118279" cy="76400"/>
            </a:xfrm>
            <a:custGeom>
              <a:rect b="b" l="l" r="r" t="t"/>
              <a:pathLst>
                <a:path extrusionOk="0" h="2908" w="4502">
                  <a:moveTo>
                    <a:pt x="583" y="0"/>
                  </a:moveTo>
                  <a:cubicBezTo>
                    <a:pt x="390" y="0"/>
                    <a:pt x="194" y="30"/>
                    <a:pt x="0" y="91"/>
                  </a:cubicBezTo>
                  <a:cubicBezTo>
                    <a:pt x="624" y="286"/>
                    <a:pt x="1103" y="792"/>
                    <a:pt x="1269" y="1430"/>
                  </a:cubicBezTo>
                  <a:cubicBezTo>
                    <a:pt x="1440" y="1372"/>
                    <a:pt x="1611" y="1344"/>
                    <a:pt x="1779" y="1344"/>
                  </a:cubicBezTo>
                  <a:cubicBezTo>
                    <a:pt x="2607" y="1344"/>
                    <a:pt x="3338" y="2013"/>
                    <a:pt x="3343" y="2908"/>
                  </a:cubicBezTo>
                  <a:lnTo>
                    <a:pt x="4502" y="2908"/>
                  </a:lnTo>
                  <a:cubicBezTo>
                    <a:pt x="4502" y="2019"/>
                    <a:pt x="3772" y="1351"/>
                    <a:pt x="2944" y="1351"/>
                  </a:cubicBezTo>
                  <a:cubicBezTo>
                    <a:pt x="2777" y="1351"/>
                    <a:pt x="2605" y="1379"/>
                    <a:pt x="2435" y="1437"/>
                  </a:cubicBezTo>
                  <a:cubicBezTo>
                    <a:pt x="2209" y="567"/>
                    <a:pt x="143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gf50d674c0d_0_35"/>
            <p:cNvSpPr/>
            <p:nvPr/>
          </p:nvSpPr>
          <p:spPr>
            <a:xfrm>
              <a:off x="5212680" y="4348148"/>
              <a:ext cx="206265" cy="161129"/>
            </a:xfrm>
            <a:custGeom>
              <a:rect b="b" l="l" r="r" t="t"/>
              <a:pathLst>
                <a:path extrusionOk="0" h="6133" w="7851">
                  <a:moveTo>
                    <a:pt x="7701" y="0"/>
                  </a:moveTo>
                  <a:cubicBezTo>
                    <a:pt x="7698" y="0"/>
                    <a:pt x="7695" y="1"/>
                    <a:pt x="7692" y="1"/>
                  </a:cubicBezTo>
                  <a:lnTo>
                    <a:pt x="6541" y="1"/>
                  </a:lnTo>
                  <a:cubicBezTo>
                    <a:pt x="6645" y="1"/>
                    <a:pt x="6694" y="126"/>
                    <a:pt x="6617" y="195"/>
                  </a:cubicBezTo>
                  <a:lnTo>
                    <a:pt x="1013" y="5501"/>
                  </a:lnTo>
                  <a:cubicBezTo>
                    <a:pt x="729" y="5772"/>
                    <a:pt x="382" y="5966"/>
                    <a:pt x="0" y="6063"/>
                  </a:cubicBezTo>
                  <a:cubicBezTo>
                    <a:pt x="35" y="6112"/>
                    <a:pt x="90" y="6132"/>
                    <a:pt x="153" y="6132"/>
                  </a:cubicBezTo>
                  <a:lnTo>
                    <a:pt x="583" y="6132"/>
                  </a:lnTo>
                  <a:cubicBezTo>
                    <a:pt x="1172" y="6132"/>
                    <a:pt x="1741" y="5910"/>
                    <a:pt x="2178" y="5501"/>
                  </a:cubicBezTo>
                  <a:lnTo>
                    <a:pt x="7776" y="202"/>
                  </a:lnTo>
                  <a:cubicBezTo>
                    <a:pt x="7850" y="128"/>
                    <a:pt x="7806" y="0"/>
                    <a:pt x="7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gf50d674c0d_0_35"/>
            <p:cNvSpPr/>
            <p:nvPr/>
          </p:nvSpPr>
          <p:spPr>
            <a:xfrm>
              <a:off x="5540508" y="4350696"/>
              <a:ext cx="47947" cy="30476"/>
            </a:xfrm>
            <a:custGeom>
              <a:rect b="b" l="l" r="r" t="t"/>
              <a:pathLst>
                <a:path extrusionOk="0" h="1160" w="1825">
                  <a:moveTo>
                    <a:pt x="0" y="1"/>
                  </a:moveTo>
                  <a:lnTo>
                    <a:pt x="451" y="452"/>
                  </a:lnTo>
                  <a:cubicBezTo>
                    <a:pt x="590" y="590"/>
                    <a:pt x="666" y="792"/>
                    <a:pt x="666" y="993"/>
                  </a:cubicBezTo>
                  <a:lnTo>
                    <a:pt x="666" y="1000"/>
                  </a:lnTo>
                  <a:cubicBezTo>
                    <a:pt x="666" y="1090"/>
                    <a:pt x="597" y="1159"/>
                    <a:pt x="514" y="1159"/>
                  </a:cubicBezTo>
                  <a:lnTo>
                    <a:pt x="1665" y="1159"/>
                  </a:lnTo>
                  <a:cubicBezTo>
                    <a:pt x="1755" y="1159"/>
                    <a:pt x="1825" y="1090"/>
                    <a:pt x="1825" y="1000"/>
                  </a:cubicBezTo>
                  <a:lnTo>
                    <a:pt x="1825" y="993"/>
                  </a:lnTo>
                  <a:cubicBezTo>
                    <a:pt x="1825" y="792"/>
                    <a:pt x="1748" y="597"/>
                    <a:pt x="1610" y="452"/>
                  </a:cubicBezTo>
                  <a:lnTo>
                    <a:pt x="11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gf50d674c0d_0_35"/>
            <p:cNvSpPr/>
            <p:nvPr/>
          </p:nvSpPr>
          <p:spPr>
            <a:xfrm>
              <a:off x="5507352" y="4315176"/>
              <a:ext cx="63606" cy="35547"/>
            </a:xfrm>
            <a:custGeom>
              <a:rect b="b" l="l" r="r" t="t"/>
              <a:pathLst>
                <a:path extrusionOk="0" h="1353" w="2421">
                  <a:moveTo>
                    <a:pt x="0" y="0"/>
                  </a:moveTo>
                  <a:lnTo>
                    <a:pt x="0" y="770"/>
                  </a:lnTo>
                  <a:cubicBezTo>
                    <a:pt x="0" y="1089"/>
                    <a:pt x="257" y="1353"/>
                    <a:pt x="576" y="1353"/>
                  </a:cubicBezTo>
                  <a:lnTo>
                    <a:pt x="2421" y="1353"/>
                  </a:lnTo>
                  <a:lnTo>
                    <a:pt x="1748" y="680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gf50d674c0d_0_35"/>
            <p:cNvSpPr/>
            <p:nvPr/>
          </p:nvSpPr>
          <p:spPr>
            <a:xfrm>
              <a:off x="5507352" y="4315176"/>
              <a:ext cx="63606" cy="35547"/>
            </a:xfrm>
            <a:custGeom>
              <a:rect b="b" l="l" r="r" t="t"/>
              <a:pathLst>
                <a:path extrusionOk="0" h="1353" w="2421">
                  <a:moveTo>
                    <a:pt x="0" y="0"/>
                  </a:moveTo>
                  <a:lnTo>
                    <a:pt x="0" y="243"/>
                  </a:lnTo>
                  <a:cubicBezTo>
                    <a:pt x="215" y="354"/>
                    <a:pt x="416" y="500"/>
                    <a:pt x="597" y="680"/>
                  </a:cubicBezTo>
                  <a:lnTo>
                    <a:pt x="1262" y="1353"/>
                  </a:lnTo>
                  <a:lnTo>
                    <a:pt x="2421" y="1353"/>
                  </a:lnTo>
                  <a:lnTo>
                    <a:pt x="1755" y="673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3" name="Google Shape;363;gf50d674c0d_0_35"/>
          <p:cNvGrpSpPr/>
          <p:nvPr/>
        </p:nvGrpSpPr>
        <p:grpSpPr>
          <a:xfrm>
            <a:off x="5280795" y="2797820"/>
            <a:ext cx="482541" cy="311692"/>
            <a:chOff x="5084391" y="4183682"/>
            <a:chExt cx="504064" cy="325595"/>
          </a:xfrm>
        </p:grpSpPr>
        <p:sp>
          <p:nvSpPr>
            <p:cNvPr id="364" name="Google Shape;364;gf50d674c0d_0_35"/>
            <p:cNvSpPr/>
            <p:nvPr/>
          </p:nvSpPr>
          <p:spPr>
            <a:xfrm>
              <a:off x="5209948" y="4186887"/>
              <a:ext cx="186981" cy="137957"/>
            </a:xfrm>
            <a:custGeom>
              <a:rect b="b" l="l" r="r" t="t"/>
              <a:pathLst>
                <a:path extrusionOk="0" h="5251" w="7117">
                  <a:moveTo>
                    <a:pt x="250" y="0"/>
                  </a:moveTo>
                  <a:cubicBezTo>
                    <a:pt x="90" y="0"/>
                    <a:pt x="0" y="188"/>
                    <a:pt x="97" y="312"/>
                  </a:cubicBezTo>
                  <a:lnTo>
                    <a:pt x="3954" y="5251"/>
                  </a:lnTo>
                  <a:lnTo>
                    <a:pt x="7117" y="5251"/>
                  </a:lnTo>
                  <a:lnTo>
                    <a:pt x="2275" y="631"/>
                  </a:lnTo>
                  <a:cubicBezTo>
                    <a:pt x="1845" y="229"/>
                    <a:pt x="1276" y="0"/>
                    <a:pt x="6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gf50d674c0d_0_35"/>
            <p:cNvSpPr/>
            <p:nvPr/>
          </p:nvSpPr>
          <p:spPr>
            <a:xfrm>
              <a:off x="5212680" y="4186887"/>
              <a:ext cx="184249" cy="137957"/>
            </a:xfrm>
            <a:custGeom>
              <a:rect b="b" l="l" r="r" t="t"/>
              <a:pathLst>
                <a:path extrusionOk="0" h="5251" w="7013">
                  <a:moveTo>
                    <a:pt x="153" y="0"/>
                  </a:moveTo>
                  <a:cubicBezTo>
                    <a:pt x="90" y="0"/>
                    <a:pt x="35" y="28"/>
                    <a:pt x="0" y="77"/>
                  </a:cubicBezTo>
                  <a:cubicBezTo>
                    <a:pt x="382" y="174"/>
                    <a:pt x="729" y="361"/>
                    <a:pt x="1020" y="631"/>
                  </a:cubicBezTo>
                  <a:lnTo>
                    <a:pt x="5861" y="5251"/>
                  </a:lnTo>
                  <a:lnTo>
                    <a:pt x="7013" y="5251"/>
                  </a:lnTo>
                  <a:lnTo>
                    <a:pt x="2178" y="631"/>
                  </a:lnTo>
                  <a:cubicBezTo>
                    <a:pt x="1748" y="229"/>
                    <a:pt x="1179" y="0"/>
                    <a:pt x="5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gf50d674c0d_0_35"/>
            <p:cNvSpPr/>
            <p:nvPr/>
          </p:nvSpPr>
          <p:spPr>
            <a:xfrm>
              <a:off x="5084391" y="4236069"/>
              <a:ext cx="504064" cy="145103"/>
            </a:xfrm>
            <a:custGeom>
              <a:rect b="b" l="l" r="r" t="t"/>
              <a:pathLst>
                <a:path extrusionOk="0" h="5523" w="19186">
                  <a:moveTo>
                    <a:pt x="1060" y="1"/>
                  </a:moveTo>
                  <a:cubicBezTo>
                    <a:pt x="1053" y="1"/>
                    <a:pt x="1047" y="1"/>
                    <a:pt x="1041" y="1"/>
                  </a:cubicBezTo>
                  <a:lnTo>
                    <a:pt x="194" y="1"/>
                  </a:lnTo>
                  <a:cubicBezTo>
                    <a:pt x="90" y="1"/>
                    <a:pt x="0" y="84"/>
                    <a:pt x="0" y="195"/>
                  </a:cubicBezTo>
                  <a:lnTo>
                    <a:pt x="0" y="4731"/>
                  </a:lnTo>
                  <a:cubicBezTo>
                    <a:pt x="0" y="5162"/>
                    <a:pt x="354" y="5515"/>
                    <a:pt x="791" y="5522"/>
                  </a:cubicBezTo>
                  <a:lnTo>
                    <a:pt x="19026" y="5522"/>
                  </a:lnTo>
                  <a:cubicBezTo>
                    <a:pt x="19116" y="5522"/>
                    <a:pt x="19186" y="5453"/>
                    <a:pt x="19186" y="5363"/>
                  </a:cubicBezTo>
                  <a:lnTo>
                    <a:pt x="19186" y="5356"/>
                  </a:lnTo>
                  <a:cubicBezTo>
                    <a:pt x="19186" y="5155"/>
                    <a:pt x="19109" y="4953"/>
                    <a:pt x="18964" y="4815"/>
                  </a:cubicBezTo>
                  <a:lnTo>
                    <a:pt x="18520" y="4364"/>
                  </a:lnTo>
                  <a:lnTo>
                    <a:pt x="17847" y="3691"/>
                  </a:lnTo>
                  <a:cubicBezTo>
                    <a:pt x="17417" y="3254"/>
                    <a:pt x="16827" y="3011"/>
                    <a:pt x="16217" y="3011"/>
                  </a:cubicBezTo>
                  <a:lnTo>
                    <a:pt x="3669" y="3011"/>
                  </a:lnTo>
                  <a:cubicBezTo>
                    <a:pt x="3392" y="3011"/>
                    <a:pt x="3142" y="2866"/>
                    <a:pt x="3004" y="2623"/>
                  </a:cubicBezTo>
                  <a:lnTo>
                    <a:pt x="1713" y="382"/>
                  </a:lnTo>
                  <a:cubicBezTo>
                    <a:pt x="1578" y="145"/>
                    <a:pt x="1330" y="1"/>
                    <a:pt x="10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gf50d674c0d_0_35"/>
            <p:cNvSpPr/>
            <p:nvPr/>
          </p:nvSpPr>
          <p:spPr>
            <a:xfrm>
              <a:off x="5209948" y="4348148"/>
              <a:ext cx="209050" cy="161129"/>
            </a:xfrm>
            <a:custGeom>
              <a:rect b="b" l="l" r="r" t="t"/>
              <a:pathLst>
                <a:path extrusionOk="0" h="6133" w="7957">
                  <a:moveTo>
                    <a:pt x="4738" y="1"/>
                  </a:moveTo>
                  <a:cubicBezTo>
                    <a:pt x="4675" y="1"/>
                    <a:pt x="4620" y="28"/>
                    <a:pt x="4585" y="70"/>
                  </a:cubicBezTo>
                  <a:lnTo>
                    <a:pt x="104" y="5820"/>
                  </a:lnTo>
                  <a:cubicBezTo>
                    <a:pt x="0" y="5952"/>
                    <a:pt x="90" y="6132"/>
                    <a:pt x="257" y="6132"/>
                  </a:cubicBezTo>
                  <a:lnTo>
                    <a:pt x="687" y="6132"/>
                  </a:lnTo>
                  <a:cubicBezTo>
                    <a:pt x="1276" y="6132"/>
                    <a:pt x="1845" y="5910"/>
                    <a:pt x="2275" y="5501"/>
                  </a:cubicBezTo>
                  <a:lnTo>
                    <a:pt x="7880" y="195"/>
                  </a:lnTo>
                  <a:cubicBezTo>
                    <a:pt x="7956" y="126"/>
                    <a:pt x="7907" y="1"/>
                    <a:pt x="7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gf50d674c0d_0_35"/>
            <p:cNvSpPr/>
            <p:nvPr/>
          </p:nvSpPr>
          <p:spPr>
            <a:xfrm>
              <a:off x="5382322" y="4183682"/>
              <a:ext cx="203218" cy="76663"/>
            </a:xfrm>
            <a:custGeom>
              <a:rect b="b" l="l" r="r" t="t"/>
              <a:pathLst>
                <a:path extrusionOk="0" h="2918" w="7735">
                  <a:moveTo>
                    <a:pt x="3807" y="1"/>
                  </a:moveTo>
                  <a:cubicBezTo>
                    <a:pt x="3769" y="1"/>
                    <a:pt x="3730" y="2"/>
                    <a:pt x="3691" y="4"/>
                  </a:cubicBezTo>
                  <a:cubicBezTo>
                    <a:pt x="2768" y="67"/>
                    <a:pt x="2026" y="767"/>
                    <a:pt x="1908" y="1683"/>
                  </a:cubicBezTo>
                  <a:cubicBezTo>
                    <a:pt x="1723" y="1598"/>
                    <a:pt x="1532" y="1559"/>
                    <a:pt x="1346" y="1559"/>
                  </a:cubicBezTo>
                  <a:cubicBezTo>
                    <a:pt x="637" y="1559"/>
                    <a:pt x="1" y="2130"/>
                    <a:pt x="1" y="2911"/>
                  </a:cubicBezTo>
                  <a:lnTo>
                    <a:pt x="7735" y="2918"/>
                  </a:lnTo>
                  <a:cubicBezTo>
                    <a:pt x="7735" y="2023"/>
                    <a:pt x="7005" y="1354"/>
                    <a:pt x="6177" y="1354"/>
                  </a:cubicBezTo>
                  <a:cubicBezTo>
                    <a:pt x="6009" y="1354"/>
                    <a:pt x="5838" y="1382"/>
                    <a:pt x="5668" y="1440"/>
                  </a:cubicBezTo>
                  <a:cubicBezTo>
                    <a:pt x="5449" y="590"/>
                    <a:pt x="4676" y="1"/>
                    <a:pt x="38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gf50d674c0d_0_35"/>
            <p:cNvSpPr/>
            <p:nvPr/>
          </p:nvSpPr>
          <p:spPr>
            <a:xfrm>
              <a:off x="5274263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3" y="113"/>
                  </a:cubicBezTo>
                  <a:cubicBezTo>
                    <a:pt x="1" y="356"/>
                    <a:pt x="167" y="772"/>
                    <a:pt x="514" y="772"/>
                  </a:cubicBezTo>
                  <a:cubicBezTo>
                    <a:pt x="729" y="772"/>
                    <a:pt x="895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gf50d674c0d_0_35"/>
            <p:cNvSpPr/>
            <p:nvPr/>
          </p:nvSpPr>
          <p:spPr>
            <a:xfrm>
              <a:off x="523361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4" y="113"/>
                  </a:cubicBezTo>
                  <a:cubicBezTo>
                    <a:pt x="1" y="356"/>
                    <a:pt x="174" y="772"/>
                    <a:pt x="514" y="772"/>
                  </a:cubicBezTo>
                  <a:cubicBezTo>
                    <a:pt x="729" y="772"/>
                    <a:pt x="903" y="599"/>
                    <a:pt x="903" y="391"/>
                  </a:cubicBezTo>
                  <a:cubicBezTo>
                    <a:pt x="903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gf50d674c0d_0_35"/>
            <p:cNvSpPr/>
            <p:nvPr/>
          </p:nvSpPr>
          <p:spPr>
            <a:xfrm>
              <a:off x="5193002" y="4337901"/>
              <a:ext cx="23698" cy="20309"/>
            </a:xfrm>
            <a:custGeom>
              <a:rect b="b" l="l" r="r" t="t"/>
              <a:pathLst>
                <a:path extrusionOk="0" h="773" w="902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0" y="772"/>
                  </a:cubicBezTo>
                  <a:cubicBezTo>
                    <a:pt x="728" y="772"/>
                    <a:pt x="902" y="599"/>
                    <a:pt x="902" y="391"/>
                  </a:cubicBezTo>
                  <a:cubicBezTo>
                    <a:pt x="902" y="156"/>
                    <a:pt x="710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gf50d674c0d_0_35"/>
            <p:cNvSpPr/>
            <p:nvPr/>
          </p:nvSpPr>
          <p:spPr>
            <a:xfrm>
              <a:off x="5152542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14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gf50d674c0d_0_35"/>
            <p:cNvSpPr/>
            <p:nvPr/>
          </p:nvSpPr>
          <p:spPr>
            <a:xfrm>
              <a:off x="544647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1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gf50d674c0d_0_35"/>
            <p:cNvSpPr/>
            <p:nvPr/>
          </p:nvSpPr>
          <p:spPr>
            <a:xfrm>
              <a:off x="5467261" y="4183944"/>
              <a:ext cx="118279" cy="76400"/>
            </a:xfrm>
            <a:custGeom>
              <a:rect b="b" l="l" r="r" t="t"/>
              <a:pathLst>
                <a:path extrusionOk="0" h="2908" w="4502">
                  <a:moveTo>
                    <a:pt x="583" y="0"/>
                  </a:moveTo>
                  <a:cubicBezTo>
                    <a:pt x="390" y="0"/>
                    <a:pt x="194" y="30"/>
                    <a:pt x="0" y="91"/>
                  </a:cubicBezTo>
                  <a:cubicBezTo>
                    <a:pt x="624" y="286"/>
                    <a:pt x="1103" y="792"/>
                    <a:pt x="1269" y="1430"/>
                  </a:cubicBezTo>
                  <a:cubicBezTo>
                    <a:pt x="1440" y="1372"/>
                    <a:pt x="1611" y="1344"/>
                    <a:pt x="1779" y="1344"/>
                  </a:cubicBezTo>
                  <a:cubicBezTo>
                    <a:pt x="2607" y="1344"/>
                    <a:pt x="3338" y="2013"/>
                    <a:pt x="3343" y="2908"/>
                  </a:cubicBezTo>
                  <a:lnTo>
                    <a:pt x="4502" y="2908"/>
                  </a:lnTo>
                  <a:cubicBezTo>
                    <a:pt x="4502" y="2019"/>
                    <a:pt x="3772" y="1351"/>
                    <a:pt x="2944" y="1351"/>
                  </a:cubicBezTo>
                  <a:cubicBezTo>
                    <a:pt x="2777" y="1351"/>
                    <a:pt x="2605" y="1379"/>
                    <a:pt x="2435" y="1437"/>
                  </a:cubicBezTo>
                  <a:cubicBezTo>
                    <a:pt x="2209" y="567"/>
                    <a:pt x="143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gf50d674c0d_0_35"/>
            <p:cNvSpPr/>
            <p:nvPr/>
          </p:nvSpPr>
          <p:spPr>
            <a:xfrm>
              <a:off x="5212680" y="4348148"/>
              <a:ext cx="206265" cy="161129"/>
            </a:xfrm>
            <a:custGeom>
              <a:rect b="b" l="l" r="r" t="t"/>
              <a:pathLst>
                <a:path extrusionOk="0" h="6133" w="7851">
                  <a:moveTo>
                    <a:pt x="7701" y="0"/>
                  </a:moveTo>
                  <a:cubicBezTo>
                    <a:pt x="7698" y="0"/>
                    <a:pt x="7695" y="1"/>
                    <a:pt x="7692" y="1"/>
                  </a:cubicBezTo>
                  <a:lnTo>
                    <a:pt x="6541" y="1"/>
                  </a:lnTo>
                  <a:cubicBezTo>
                    <a:pt x="6645" y="1"/>
                    <a:pt x="6694" y="126"/>
                    <a:pt x="6617" y="195"/>
                  </a:cubicBezTo>
                  <a:lnTo>
                    <a:pt x="1013" y="5501"/>
                  </a:lnTo>
                  <a:cubicBezTo>
                    <a:pt x="729" y="5772"/>
                    <a:pt x="382" y="5966"/>
                    <a:pt x="0" y="6063"/>
                  </a:cubicBezTo>
                  <a:cubicBezTo>
                    <a:pt x="35" y="6112"/>
                    <a:pt x="90" y="6132"/>
                    <a:pt x="153" y="6132"/>
                  </a:cubicBezTo>
                  <a:lnTo>
                    <a:pt x="583" y="6132"/>
                  </a:lnTo>
                  <a:cubicBezTo>
                    <a:pt x="1172" y="6132"/>
                    <a:pt x="1741" y="5910"/>
                    <a:pt x="2178" y="5501"/>
                  </a:cubicBezTo>
                  <a:lnTo>
                    <a:pt x="7776" y="202"/>
                  </a:lnTo>
                  <a:cubicBezTo>
                    <a:pt x="7850" y="128"/>
                    <a:pt x="7806" y="0"/>
                    <a:pt x="7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gf50d674c0d_0_35"/>
            <p:cNvSpPr/>
            <p:nvPr/>
          </p:nvSpPr>
          <p:spPr>
            <a:xfrm>
              <a:off x="5540508" y="4350696"/>
              <a:ext cx="47947" cy="30476"/>
            </a:xfrm>
            <a:custGeom>
              <a:rect b="b" l="l" r="r" t="t"/>
              <a:pathLst>
                <a:path extrusionOk="0" h="1160" w="1825">
                  <a:moveTo>
                    <a:pt x="0" y="1"/>
                  </a:moveTo>
                  <a:lnTo>
                    <a:pt x="451" y="452"/>
                  </a:lnTo>
                  <a:cubicBezTo>
                    <a:pt x="590" y="590"/>
                    <a:pt x="666" y="792"/>
                    <a:pt x="666" y="993"/>
                  </a:cubicBezTo>
                  <a:lnTo>
                    <a:pt x="666" y="1000"/>
                  </a:lnTo>
                  <a:cubicBezTo>
                    <a:pt x="666" y="1090"/>
                    <a:pt x="597" y="1159"/>
                    <a:pt x="514" y="1159"/>
                  </a:cubicBezTo>
                  <a:lnTo>
                    <a:pt x="1665" y="1159"/>
                  </a:lnTo>
                  <a:cubicBezTo>
                    <a:pt x="1755" y="1159"/>
                    <a:pt x="1825" y="1090"/>
                    <a:pt x="1825" y="1000"/>
                  </a:cubicBezTo>
                  <a:lnTo>
                    <a:pt x="1825" y="993"/>
                  </a:lnTo>
                  <a:cubicBezTo>
                    <a:pt x="1825" y="792"/>
                    <a:pt x="1748" y="597"/>
                    <a:pt x="1610" y="452"/>
                  </a:cubicBezTo>
                  <a:lnTo>
                    <a:pt x="11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gf50d674c0d_0_35"/>
            <p:cNvSpPr/>
            <p:nvPr/>
          </p:nvSpPr>
          <p:spPr>
            <a:xfrm>
              <a:off x="5507352" y="4315176"/>
              <a:ext cx="63606" cy="35547"/>
            </a:xfrm>
            <a:custGeom>
              <a:rect b="b" l="l" r="r" t="t"/>
              <a:pathLst>
                <a:path extrusionOk="0" h="1353" w="2421">
                  <a:moveTo>
                    <a:pt x="0" y="0"/>
                  </a:moveTo>
                  <a:lnTo>
                    <a:pt x="0" y="770"/>
                  </a:lnTo>
                  <a:cubicBezTo>
                    <a:pt x="0" y="1089"/>
                    <a:pt x="257" y="1353"/>
                    <a:pt x="576" y="1353"/>
                  </a:cubicBezTo>
                  <a:lnTo>
                    <a:pt x="2421" y="1353"/>
                  </a:lnTo>
                  <a:lnTo>
                    <a:pt x="1748" y="680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gf50d674c0d_0_35"/>
            <p:cNvSpPr/>
            <p:nvPr/>
          </p:nvSpPr>
          <p:spPr>
            <a:xfrm>
              <a:off x="5507352" y="4315176"/>
              <a:ext cx="63606" cy="35547"/>
            </a:xfrm>
            <a:custGeom>
              <a:rect b="b" l="l" r="r" t="t"/>
              <a:pathLst>
                <a:path extrusionOk="0" h="1353" w="2421">
                  <a:moveTo>
                    <a:pt x="0" y="0"/>
                  </a:moveTo>
                  <a:lnTo>
                    <a:pt x="0" y="243"/>
                  </a:lnTo>
                  <a:cubicBezTo>
                    <a:pt x="215" y="354"/>
                    <a:pt x="416" y="500"/>
                    <a:pt x="597" y="680"/>
                  </a:cubicBezTo>
                  <a:lnTo>
                    <a:pt x="1262" y="1353"/>
                  </a:lnTo>
                  <a:lnTo>
                    <a:pt x="2421" y="1353"/>
                  </a:lnTo>
                  <a:lnTo>
                    <a:pt x="1755" y="673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9" name="Google Shape;379;gf50d674c0d_0_35"/>
          <p:cNvGrpSpPr/>
          <p:nvPr/>
        </p:nvGrpSpPr>
        <p:grpSpPr>
          <a:xfrm>
            <a:off x="5280795" y="3538320"/>
            <a:ext cx="482541" cy="311692"/>
            <a:chOff x="5084391" y="4183682"/>
            <a:chExt cx="504064" cy="325595"/>
          </a:xfrm>
        </p:grpSpPr>
        <p:sp>
          <p:nvSpPr>
            <p:cNvPr id="380" name="Google Shape;380;gf50d674c0d_0_35"/>
            <p:cNvSpPr/>
            <p:nvPr/>
          </p:nvSpPr>
          <p:spPr>
            <a:xfrm>
              <a:off x="5209948" y="4186887"/>
              <a:ext cx="186981" cy="137957"/>
            </a:xfrm>
            <a:custGeom>
              <a:rect b="b" l="l" r="r" t="t"/>
              <a:pathLst>
                <a:path extrusionOk="0" h="5251" w="7117">
                  <a:moveTo>
                    <a:pt x="250" y="0"/>
                  </a:moveTo>
                  <a:cubicBezTo>
                    <a:pt x="90" y="0"/>
                    <a:pt x="0" y="188"/>
                    <a:pt x="97" y="312"/>
                  </a:cubicBezTo>
                  <a:lnTo>
                    <a:pt x="3954" y="5251"/>
                  </a:lnTo>
                  <a:lnTo>
                    <a:pt x="7117" y="5251"/>
                  </a:lnTo>
                  <a:lnTo>
                    <a:pt x="2275" y="631"/>
                  </a:lnTo>
                  <a:cubicBezTo>
                    <a:pt x="1845" y="229"/>
                    <a:pt x="1276" y="0"/>
                    <a:pt x="6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gf50d674c0d_0_35"/>
            <p:cNvSpPr/>
            <p:nvPr/>
          </p:nvSpPr>
          <p:spPr>
            <a:xfrm>
              <a:off x="5212680" y="4186887"/>
              <a:ext cx="184249" cy="137957"/>
            </a:xfrm>
            <a:custGeom>
              <a:rect b="b" l="l" r="r" t="t"/>
              <a:pathLst>
                <a:path extrusionOk="0" h="5251" w="7013">
                  <a:moveTo>
                    <a:pt x="153" y="0"/>
                  </a:moveTo>
                  <a:cubicBezTo>
                    <a:pt x="90" y="0"/>
                    <a:pt x="35" y="28"/>
                    <a:pt x="0" y="77"/>
                  </a:cubicBezTo>
                  <a:cubicBezTo>
                    <a:pt x="382" y="174"/>
                    <a:pt x="729" y="361"/>
                    <a:pt x="1020" y="631"/>
                  </a:cubicBezTo>
                  <a:lnTo>
                    <a:pt x="5861" y="5251"/>
                  </a:lnTo>
                  <a:lnTo>
                    <a:pt x="7013" y="5251"/>
                  </a:lnTo>
                  <a:lnTo>
                    <a:pt x="2178" y="631"/>
                  </a:lnTo>
                  <a:cubicBezTo>
                    <a:pt x="1748" y="229"/>
                    <a:pt x="1179" y="0"/>
                    <a:pt x="5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gf50d674c0d_0_35"/>
            <p:cNvSpPr/>
            <p:nvPr/>
          </p:nvSpPr>
          <p:spPr>
            <a:xfrm>
              <a:off x="5084391" y="4236069"/>
              <a:ext cx="504064" cy="145103"/>
            </a:xfrm>
            <a:custGeom>
              <a:rect b="b" l="l" r="r" t="t"/>
              <a:pathLst>
                <a:path extrusionOk="0" h="5523" w="19186">
                  <a:moveTo>
                    <a:pt x="1060" y="1"/>
                  </a:moveTo>
                  <a:cubicBezTo>
                    <a:pt x="1053" y="1"/>
                    <a:pt x="1047" y="1"/>
                    <a:pt x="1041" y="1"/>
                  </a:cubicBezTo>
                  <a:lnTo>
                    <a:pt x="194" y="1"/>
                  </a:lnTo>
                  <a:cubicBezTo>
                    <a:pt x="90" y="1"/>
                    <a:pt x="0" y="84"/>
                    <a:pt x="0" y="195"/>
                  </a:cubicBezTo>
                  <a:lnTo>
                    <a:pt x="0" y="4731"/>
                  </a:lnTo>
                  <a:cubicBezTo>
                    <a:pt x="0" y="5162"/>
                    <a:pt x="354" y="5515"/>
                    <a:pt x="791" y="5522"/>
                  </a:cubicBezTo>
                  <a:lnTo>
                    <a:pt x="19026" y="5522"/>
                  </a:lnTo>
                  <a:cubicBezTo>
                    <a:pt x="19116" y="5522"/>
                    <a:pt x="19186" y="5453"/>
                    <a:pt x="19186" y="5363"/>
                  </a:cubicBezTo>
                  <a:lnTo>
                    <a:pt x="19186" y="5356"/>
                  </a:lnTo>
                  <a:cubicBezTo>
                    <a:pt x="19186" y="5155"/>
                    <a:pt x="19109" y="4953"/>
                    <a:pt x="18964" y="4815"/>
                  </a:cubicBezTo>
                  <a:lnTo>
                    <a:pt x="18520" y="4364"/>
                  </a:lnTo>
                  <a:lnTo>
                    <a:pt x="17847" y="3691"/>
                  </a:lnTo>
                  <a:cubicBezTo>
                    <a:pt x="17417" y="3254"/>
                    <a:pt x="16827" y="3011"/>
                    <a:pt x="16217" y="3011"/>
                  </a:cubicBezTo>
                  <a:lnTo>
                    <a:pt x="3669" y="3011"/>
                  </a:lnTo>
                  <a:cubicBezTo>
                    <a:pt x="3392" y="3011"/>
                    <a:pt x="3142" y="2866"/>
                    <a:pt x="3004" y="2623"/>
                  </a:cubicBezTo>
                  <a:lnTo>
                    <a:pt x="1713" y="382"/>
                  </a:lnTo>
                  <a:cubicBezTo>
                    <a:pt x="1578" y="145"/>
                    <a:pt x="1330" y="1"/>
                    <a:pt x="10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gf50d674c0d_0_35"/>
            <p:cNvSpPr/>
            <p:nvPr/>
          </p:nvSpPr>
          <p:spPr>
            <a:xfrm>
              <a:off x="5209948" y="4348148"/>
              <a:ext cx="209050" cy="161129"/>
            </a:xfrm>
            <a:custGeom>
              <a:rect b="b" l="l" r="r" t="t"/>
              <a:pathLst>
                <a:path extrusionOk="0" h="6133" w="7957">
                  <a:moveTo>
                    <a:pt x="4738" y="1"/>
                  </a:moveTo>
                  <a:cubicBezTo>
                    <a:pt x="4675" y="1"/>
                    <a:pt x="4620" y="28"/>
                    <a:pt x="4585" y="70"/>
                  </a:cubicBezTo>
                  <a:lnTo>
                    <a:pt x="104" y="5820"/>
                  </a:lnTo>
                  <a:cubicBezTo>
                    <a:pt x="0" y="5952"/>
                    <a:pt x="90" y="6132"/>
                    <a:pt x="257" y="6132"/>
                  </a:cubicBezTo>
                  <a:lnTo>
                    <a:pt x="687" y="6132"/>
                  </a:lnTo>
                  <a:cubicBezTo>
                    <a:pt x="1276" y="6132"/>
                    <a:pt x="1845" y="5910"/>
                    <a:pt x="2275" y="5501"/>
                  </a:cubicBezTo>
                  <a:lnTo>
                    <a:pt x="7880" y="195"/>
                  </a:lnTo>
                  <a:cubicBezTo>
                    <a:pt x="7956" y="126"/>
                    <a:pt x="7907" y="1"/>
                    <a:pt x="7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gf50d674c0d_0_35"/>
            <p:cNvSpPr/>
            <p:nvPr/>
          </p:nvSpPr>
          <p:spPr>
            <a:xfrm>
              <a:off x="5382322" y="4183682"/>
              <a:ext cx="203218" cy="76663"/>
            </a:xfrm>
            <a:custGeom>
              <a:rect b="b" l="l" r="r" t="t"/>
              <a:pathLst>
                <a:path extrusionOk="0" h="2918" w="7735">
                  <a:moveTo>
                    <a:pt x="3807" y="1"/>
                  </a:moveTo>
                  <a:cubicBezTo>
                    <a:pt x="3769" y="1"/>
                    <a:pt x="3730" y="2"/>
                    <a:pt x="3691" y="4"/>
                  </a:cubicBezTo>
                  <a:cubicBezTo>
                    <a:pt x="2768" y="67"/>
                    <a:pt x="2026" y="767"/>
                    <a:pt x="1908" y="1683"/>
                  </a:cubicBezTo>
                  <a:cubicBezTo>
                    <a:pt x="1723" y="1598"/>
                    <a:pt x="1532" y="1559"/>
                    <a:pt x="1346" y="1559"/>
                  </a:cubicBezTo>
                  <a:cubicBezTo>
                    <a:pt x="637" y="1559"/>
                    <a:pt x="1" y="2130"/>
                    <a:pt x="1" y="2911"/>
                  </a:cubicBezTo>
                  <a:lnTo>
                    <a:pt x="7735" y="2918"/>
                  </a:lnTo>
                  <a:cubicBezTo>
                    <a:pt x="7735" y="2023"/>
                    <a:pt x="7005" y="1354"/>
                    <a:pt x="6177" y="1354"/>
                  </a:cubicBezTo>
                  <a:cubicBezTo>
                    <a:pt x="6009" y="1354"/>
                    <a:pt x="5838" y="1382"/>
                    <a:pt x="5668" y="1440"/>
                  </a:cubicBezTo>
                  <a:cubicBezTo>
                    <a:pt x="5449" y="590"/>
                    <a:pt x="4676" y="1"/>
                    <a:pt x="38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gf50d674c0d_0_35"/>
            <p:cNvSpPr/>
            <p:nvPr/>
          </p:nvSpPr>
          <p:spPr>
            <a:xfrm>
              <a:off x="5274263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3" y="113"/>
                  </a:cubicBezTo>
                  <a:cubicBezTo>
                    <a:pt x="1" y="356"/>
                    <a:pt x="167" y="772"/>
                    <a:pt x="514" y="772"/>
                  </a:cubicBezTo>
                  <a:cubicBezTo>
                    <a:pt x="729" y="772"/>
                    <a:pt x="895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gf50d674c0d_0_35"/>
            <p:cNvSpPr/>
            <p:nvPr/>
          </p:nvSpPr>
          <p:spPr>
            <a:xfrm>
              <a:off x="523361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4" y="113"/>
                  </a:cubicBezTo>
                  <a:cubicBezTo>
                    <a:pt x="1" y="356"/>
                    <a:pt x="174" y="772"/>
                    <a:pt x="514" y="772"/>
                  </a:cubicBezTo>
                  <a:cubicBezTo>
                    <a:pt x="729" y="772"/>
                    <a:pt x="903" y="599"/>
                    <a:pt x="903" y="391"/>
                  </a:cubicBezTo>
                  <a:cubicBezTo>
                    <a:pt x="903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gf50d674c0d_0_35"/>
            <p:cNvSpPr/>
            <p:nvPr/>
          </p:nvSpPr>
          <p:spPr>
            <a:xfrm>
              <a:off x="5193002" y="4337901"/>
              <a:ext cx="23698" cy="20309"/>
            </a:xfrm>
            <a:custGeom>
              <a:rect b="b" l="l" r="r" t="t"/>
              <a:pathLst>
                <a:path extrusionOk="0" h="773" w="902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0" y="772"/>
                  </a:cubicBezTo>
                  <a:cubicBezTo>
                    <a:pt x="728" y="772"/>
                    <a:pt x="902" y="599"/>
                    <a:pt x="902" y="391"/>
                  </a:cubicBezTo>
                  <a:cubicBezTo>
                    <a:pt x="902" y="156"/>
                    <a:pt x="710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gf50d674c0d_0_35"/>
            <p:cNvSpPr/>
            <p:nvPr/>
          </p:nvSpPr>
          <p:spPr>
            <a:xfrm>
              <a:off x="5152542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14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gf50d674c0d_0_35"/>
            <p:cNvSpPr/>
            <p:nvPr/>
          </p:nvSpPr>
          <p:spPr>
            <a:xfrm>
              <a:off x="544647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1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gf50d674c0d_0_35"/>
            <p:cNvSpPr/>
            <p:nvPr/>
          </p:nvSpPr>
          <p:spPr>
            <a:xfrm>
              <a:off x="5467261" y="4183944"/>
              <a:ext cx="118279" cy="76400"/>
            </a:xfrm>
            <a:custGeom>
              <a:rect b="b" l="l" r="r" t="t"/>
              <a:pathLst>
                <a:path extrusionOk="0" h="2908" w="4502">
                  <a:moveTo>
                    <a:pt x="583" y="0"/>
                  </a:moveTo>
                  <a:cubicBezTo>
                    <a:pt x="390" y="0"/>
                    <a:pt x="194" y="30"/>
                    <a:pt x="0" y="91"/>
                  </a:cubicBezTo>
                  <a:cubicBezTo>
                    <a:pt x="624" y="286"/>
                    <a:pt x="1103" y="792"/>
                    <a:pt x="1269" y="1430"/>
                  </a:cubicBezTo>
                  <a:cubicBezTo>
                    <a:pt x="1440" y="1372"/>
                    <a:pt x="1611" y="1344"/>
                    <a:pt x="1779" y="1344"/>
                  </a:cubicBezTo>
                  <a:cubicBezTo>
                    <a:pt x="2607" y="1344"/>
                    <a:pt x="3338" y="2013"/>
                    <a:pt x="3343" y="2908"/>
                  </a:cubicBezTo>
                  <a:lnTo>
                    <a:pt x="4502" y="2908"/>
                  </a:lnTo>
                  <a:cubicBezTo>
                    <a:pt x="4502" y="2019"/>
                    <a:pt x="3772" y="1351"/>
                    <a:pt x="2944" y="1351"/>
                  </a:cubicBezTo>
                  <a:cubicBezTo>
                    <a:pt x="2777" y="1351"/>
                    <a:pt x="2605" y="1379"/>
                    <a:pt x="2435" y="1437"/>
                  </a:cubicBezTo>
                  <a:cubicBezTo>
                    <a:pt x="2209" y="567"/>
                    <a:pt x="143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gf50d674c0d_0_35"/>
            <p:cNvSpPr/>
            <p:nvPr/>
          </p:nvSpPr>
          <p:spPr>
            <a:xfrm>
              <a:off x="5212680" y="4348148"/>
              <a:ext cx="206265" cy="161129"/>
            </a:xfrm>
            <a:custGeom>
              <a:rect b="b" l="l" r="r" t="t"/>
              <a:pathLst>
                <a:path extrusionOk="0" h="6133" w="7851">
                  <a:moveTo>
                    <a:pt x="7701" y="0"/>
                  </a:moveTo>
                  <a:cubicBezTo>
                    <a:pt x="7698" y="0"/>
                    <a:pt x="7695" y="1"/>
                    <a:pt x="7692" y="1"/>
                  </a:cubicBezTo>
                  <a:lnTo>
                    <a:pt x="6541" y="1"/>
                  </a:lnTo>
                  <a:cubicBezTo>
                    <a:pt x="6645" y="1"/>
                    <a:pt x="6694" y="126"/>
                    <a:pt x="6617" y="195"/>
                  </a:cubicBezTo>
                  <a:lnTo>
                    <a:pt x="1013" y="5501"/>
                  </a:lnTo>
                  <a:cubicBezTo>
                    <a:pt x="729" y="5772"/>
                    <a:pt x="382" y="5966"/>
                    <a:pt x="0" y="6063"/>
                  </a:cubicBezTo>
                  <a:cubicBezTo>
                    <a:pt x="35" y="6112"/>
                    <a:pt x="90" y="6132"/>
                    <a:pt x="153" y="6132"/>
                  </a:cubicBezTo>
                  <a:lnTo>
                    <a:pt x="583" y="6132"/>
                  </a:lnTo>
                  <a:cubicBezTo>
                    <a:pt x="1172" y="6132"/>
                    <a:pt x="1741" y="5910"/>
                    <a:pt x="2178" y="5501"/>
                  </a:cubicBezTo>
                  <a:lnTo>
                    <a:pt x="7776" y="202"/>
                  </a:lnTo>
                  <a:cubicBezTo>
                    <a:pt x="7850" y="128"/>
                    <a:pt x="7806" y="0"/>
                    <a:pt x="7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gf50d674c0d_0_35"/>
            <p:cNvSpPr/>
            <p:nvPr/>
          </p:nvSpPr>
          <p:spPr>
            <a:xfrm>
              <a:off x="5540508" y="4350696"/>
              <a:ext cx="47947" cy="30476"/>
            </a:xfrm>
            <a:custGeom>
              <a:rect b="b" l="l" r="r" t="t"/>
              <a:pathLst>
                <a:path extrusionOk="0" h="1160" w="1825">
                  <a:moveTo>
                    <a:pt x="0" y="1"/>
                  </a:moveTo>
                  <a:lnTo>
                    <a:pt x="451" y="452"/>
                  </a:lnTo>
                  <a:cubicBezTo>
                    <a:pt x="590" y="590"/>
                    <a:pt x="666" y="792"/>
                    <a:pt x="666" y="993"/>
                  </a:cubicBezTo>
                  <a:lnTo>
                    <a:pt x="666" y="1000"/>
                  </a:lnTo>
                  <a:cubicBezTo>
                    <a:pt x="666" y="1090"/>
                    <a:pt x="597" y="1159"/>
                    <a:pt x="514" y="1159"/>
                  </a:cubicBezTo>
                  <a:lnTo>
                    <a:pt x="1665" y="1159"/>
                  </a:lnTo>
                  <a:cubicBezTo>
                    <a:pt x="1755" y="1159"/>
                    <a:pt x="1825" y="1090"/>
                    <a:pt x="1825" y="1000"/>
                  </a:cubicBezTo>
                  <a:lnTo>
                    <a:pt x="1825" y="993"/>
                  </a:lnTo>
                  <a:cubicBezTo>
                    <a:pt x="1825" y="792"/>
                    <a:pt x="1748" y="597"/>
                    <a:pt x="1610" y="452"/>
                  </a:cubicBezTo>
                  <a:lnTo>
                    <a:pt x="11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gf50d674c0d_0_35"/>
            <p:cNvSpPr/>
            <p:nvPr/>
          </p:nvSpPr>
          <p:spPr>
            <a:xfrm>
              <a:off x="5507352" y="4315176"/>
              <a:ext cx="63606" cy="35547"/>
            </a:xfrm>
            <a:custGeom>
              <a:rect b="b" l="l" r="r" t="t"/>
              <a:pathLst>
                <a:path extrusionOk="0" h="1353" w="2421">
                  <a:moveTo>
                    <a:pt x="0" y="0"/>
                  </a:moveTo>
                  <a:lnTo>
                    <a:pt x="0" y="770"/>
                  </a:lnTo>
                  <a:cubicBezTo>
                    <a:pt x="0" y="1089"/>
                    <a:pt x="257" y="1353"/>
                    <a:pt x="576" y="1353"/>
                  </a:cubicBezTo>
                  <a:lnTo>
                    <a:pt x="2421" y="1353"/>
                  </a:lnTo>
                  <a:lnTo>
                    <a:pt x="1748" y="680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gf50d674c0d_0_35"/>
            <p:cNvSpPr/>
            <p:nvPr/>
          </p:nvSpPr>
          <p:spPr>
            <a:xfrm>
              <a:off x="5507352" y="4315176"/>
              <a:ext cx="63606" cy="35547"/>
            </a:xfrm>
            <a:custGeom>
              <a:rect b="b" l="l" r="r" t="t"/>
              <a:pathLst>
                <a:path extrusionOk="0" h="1353" w="2421">
                  <a:moveTo>
                    <a:pt x="0" y="0"/>
                  </a:moveTo>
                  <a:lnTo>
                    <a:pt x="0" y="243"/>
                  </a:lnTo>
                  <a:cubicBezTo>
                    <a:pt x="215" y="354"/>
                    <a:pt x="416" y="500"/>
                    <a:pt x="597" y="680"/>
                  </a:cubicBezTo>
                  <a:lnTo>
                    <a:pt x="1262" y="1353"/>
                  </a:lnTo>
                  <a:lnTo>
                    <a:pt x="2421" y="1353"/>
                  </a:lnTo>
                  <a:lnTo>
                    <a:pt x="1755" y="673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5" name="Google Shape;395;gf50d674c0d_0_35"/>
          <p:cNvSpPr txBox="1"/>
          <p:nvPr/>
        </p:nvSpPr>
        <p:spPr>
          <a:xfrm>
            <a:off x="4821125" y="1389650"/>
            <a:ext cx="73389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50">
                <a:solidFill>
                  <a:schemeClr val="dk1"/>
                </a:solidFill>
                <a:highlight>
                  <a:srgbClr val="FFFFFF"/>
                </a:highlight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Features not to be tested:</a:t>
            </a:r>
            <a:endParaRPr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96" name="Google Shape;396;gf50d674c0d_0_35"/>
          <p:cNvSpPr txBox="1"/>
          <p:nvPr/>
        </p:nvSpPr>
        <p:spPr>
          <a:xfrm>
            <a:off x="457200" y="1401200"/>
            <a:ext cx="3709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The basic functionality was to be tested:</a:t>
            </a:r>
            <a:endParaRPr b="1" sz="15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2"/>
          <p:cNvSpPr txBox="1"/>
          <p:nvPr>
            <p:ph type="title"/>
          </p:nvPr>
        </p:nvSpPr>
        <p:spPr>
          <a:xfrm>
            <a:off x="457200" y="257325"/>
            <a:ext cx="82296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TEST SCHEDULE</a:t>
            </a:r>
            <a:endParaRPr/>
          </a:p>
        </p:txBody>
      </p:sp>
      <p:sp>
        <p:nvSpPr>
          <p:cNvPr id="402" name="Google Shape;402;p2"/>
          <p:cNvSpPr/>
          <p:nvPr/>
        </p:nvSpPr>
        <p:spPr>
          <a:xfrm>
            <a:off x="5400104" y="2553210"/>
            <a:ext cx="117000" cy="21577"/>
          </a:xfrm>
          <a:custGeom>
            <a:rect b="b" l="l" r="r" t="t"/>
            <a:pathLst>
              <a:path extrusionOk="0" h="180" w="976">
                <a:moveTo>
                  <a:pt x="1" y="1"/>
                </a:moveTo>
                <a:lnTo>
                  <a:pt x="1" y="1"/>
                </a:lnTo>
                <a:cubicBezTo>
                  <a:pt x="279" y="119"/>
                  <a:pt x="578" y="179"/>
                  <a:pt x="881" y="179"/>
                </a:cubicBezTo>
                <a:cubicBezTo>
                  <a:pt x="881" y="179"/>
                  <a:pt x="881" y="179"/>
                  <a:pt x="881" y="179"/>
                </a:cubicBezTo>
                <a:lnTo>
                  <a:pt x="881" y="179"/>
                </a:lnTo>
                <a:cubicBezTo>
                  <a:pt x="882" y="179"/>
                  <a:pt x="882" y="179"/>
                  <a:pt x="882" y="179"/>
                </a:cubicBezTo>
                <a:cubicBezTo>
                  <a:pt x="913" y="179"/>
                  <a:pt x="945" y="178"/>
                  <a:pt x="975" y="176"/>
                </a:cubicBezTo>
                <a:lnTo>
                  <a:pt x="975" y="176"/>
                </a:lnTo>
                <a:cubicBezTo>
                  <a:pt x="943" y="178"/>
                  <a:pt x="913" y="179"/>
                  <a:pt x="881" y="179"/>
                </a:cubicBezTo>
                <a:lnTo>
                  <a:pt x="881" y="179"/>
                </a:lnTo>
                <a:cubicBezTo>
                  <a:pt x="579" y="179"/>
                  <a:pt x="279" y="119"/>
                  <a:pt x="1" y="1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2"/>
          <p:cNvSpPr/>
          <p:nvPr/>
        </p:nvSpPr>
        <p:spPr>
          <a:xfrm>
            <a:off x="6948396" y="911226"/>
            <a:ext cx="694608" cy="694574"/>
          </a:xfrm>
          <a:custGeom>
            <a:rect b="b" l="l" r="r" t="t"/>
            <a:pathLst>
              <a:path extrusionOk="0" h="4578" w="4578">
                <a:moveTo>
                  <a:pt x="2289" y="1"/>
                </a:moveTo>
                <a:cubicBezTo>
                  <a:pt x="1026" y="1"/>
                  <a:pt x="1" y="1024"/>
                  <a:pt x="1" y="2289"/>
                </a:cubicBezTo>
                <a:cubicBezTo>
                  <a:pt x="1" y="3552"/>
                  <a:pt x="1026" y="4577"/>
                  <a:pt x="2289" y="4577"/>
                </a:cubicBezTo>
                <a:cubicBezTo>
                  <a:pt x="3552" y="4577"/>
                  <a:pt x="4577" y="3552"/>
                  <a:pt x="4577" y="2289"/>
                </a:cubicBezTo>
                <a:cubicBezTo>
                  <a:pt x="4577" y="1024"/>
                  <a:pt x="3552" y="1"/>
                  <a:pt x="228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4" name="Google Shape;404;p2"/>
          <p:cNvGrpSpPr/>
          <p:nvPr/>
        </p:nvGrpSpPr>
        <p:grpSpPr>
          <a:xfrm>
            <a:off x="7051705" y="990974"/>
            <a:ext cx="461087" cy="444961"/>
            <a:chOff x="4718468" y="2306984"/>
            <a:chExt cx="364294" cy="351553"/>
          </a:xfrm>
        </p:grpSpPr>
        <p:sp>
          <p:nvSpPr>
            <p:cNvPr id="405" name="Google Shape;405;p2"/>
            <p:cNvSpPr/>
            <p:nvPr/>
          </p:nvSpPr>
          <p:spPr>
            <a:xfrm>
              <a:off x="4718468" y="2472869"/>
              <a:ext cx="55593" cy="57195"/>
            </a:xfrm>
            <a:custGeom>
              <a:rect b="b" l="l" r="r" t="t"/>
              <a:pathLst>
                <a:path extrusionOk="0" h="2177" w="2116">
                  <a:moveTo>
                    <a:pt x="784" y="408"/>
                  </a:moveTo>
                  <a:cubicBezTo>
                    <a:pt x="930" y="449"/>
                    <a:pt x="1034" y="560"/>
                    <a:pt x="1082" y="699"/>
                  </a:cubicBezTo>
                  <a:cubicBezTo>
                    <a:pt x="1110" y="762"/>
                    <a:pt x="1124" y="824"/>
                    <a:pt x="1124" y="893"/>
                  </a:cubicBezTo>
                  <a:cubicBezTo>
                    <a:pt x="840" y="831"/>
                    <a:pt x="625" y="748"/>
                    <a:pt x="576" y="651"/>
                  </a:cubicBezTo>
                  <a:cubicBezTo>
                    <a:pt x="555" y="609"/>
                    <a:pt x="604" y="533"/>
                    <a:pt x="632" y="491"/>
                  </a:cubicBezTo>
                  <a:cubicBezTo>
                    <a:pt x="659" y="442"/>
                    <a:pt x="715" y="408"/>
                    <a:pt x="763" y="408"/>
                  </a:cubicBezTo>
                  <a:close/>
                  <a:moveTo>
                    <a:pt x="765" y="1"/>
                  </a:moveTo>
                  <a:cubicBezTo>
                    <a:pt x="584" y="1"/>
                    <a:pt x="415" y="89"/>
                    <a:pt x="306" y="241"/>
                  </a:cubicBezTo>
                  <a:cubicBezTo>
                    <a:pt x="111" y="498"/>
                    <a:pt x="146" y="706"/>
                    <a:pt x="208" y="831"/>
                  </a:cubicBezTo>
                  <a:cubicBezTo>
                    <a:pt x="312" y="1046"/>
                    <a:pt x="576" y="1192"/>
                    <a:pt x="1013" y="1289"/>
                  </a:cubicBezTo>
                  <a:cubicBezTo>
                    <a:pt x="999" y="1303"/>
                    <a:pt x="985" y="1323"/>
                    <a:pt x="971" y="1344"/>
                  </a:cubicBezTo>
                  <a:cubicBezTo>
                    <a:pt x="791" y="1587"/>
                    <a:pt x="514" y="1733"/>
                    <a:pt x="208" y="1746"/>
                  </a:cubicBezTo>
                  <a:cubicBezTo>
                    <a:pt x="91" y="1753"/>
                    <a:pt x="0" y="1844"/>
                    <a:pt x="0" y="1961"/>
                  </a:cubicBezTo>
                  <a:cubicBezTo>
                    <a:pt x="0" y="2079"/>
                    <a:pt x="91" y="2170"/>
                    <a:pt x="201" y="2177"/>
                  </a:cubicBezTo>
                  <a:lnTo>
                    <a:pt x="250" y="2177"/>
                  </a:lnTo>
                  <a:cubicBezTo>
                    <a:pt x="500" y="2177"/>
                    <a:pt x="909" y="2086"/>
                    <a:pt x="1297" y="1594"/>
                  </a:cubicBezTo>
                  <a:cubicBezTo>
                    <a:pt x="1353" y="1525"/>
                    <a:pt x="1401" y="1441"/>
                    <a:pt x="1443" y="1358"/>
                  </a:cubicBezTo>
                  <a:cubicBezTo>
                    <a:pt x="1700" y="1386"/>
                    <a:pt x="1901" y="1386"/>
                    <a:pt x="1908" y="1386"/>
                  </a:cubicBezTo>
                  <a:cubicBezTo>
                    <a:pt x="1912" y="1386"/>
                    <a:pt x="1916" y="1386"/>
                    <a:pt x="1920" y="1386"/>
                  </a:cubicBezTo>
                  <a:cubicBezTo>
                    <a:pt x="2032" y="1386"/>
                    <a:pt x="2116" y="1292"/>
                    <a:pt x="2116" y="1178"/>
                  </a:cubicBezTo>
                  <a:cubicBezTo>
                    <a:pt x="2116" y="1067"/>
                    <a:pt x="2019" y="977"/>
                    <a:pt x="1908" y="977"/>
                  </a:cubicBezTo>
                  <a:cubicBezTo>
                    <a:pt x="1790" y="977"/>
                    <a:pt x="1665" y="970"/>
                    <a:pt x="1540" y="956"/>
                  </a:cubicBezTo>
                  <a:cubicBezTo>
                    <a:pt x="1540" y="817"/>
                    <a:pt x="1519" y="678"/>
                    <a:pt x="1464" y="547"/>
                  </a:cubicBezTo>
                  <a:cubicBezTo>
                    <a:pt x="1346" y="255"/>
                    <a:pt x="1103" y="40"/>
                    <a:pt x="840" y="5"/>
                  </a:cubicBezTo>
                  <a:cubicBezTo>
                    <a:pt x="815" y="2"/>
                    <a:pt x="790" y="1"/>
                    <a:pt x="7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4764392" y="2405927"/>
              <a:ext cx="318370" cy="252610"/>
            </a:xfrm>
            <a:custGeom>
              <a:rect b="b" l="l" r="r" t="t"/>
              <a:pathLst>
                <a:path extrusionOk="0" h="9615" w="12118">
                  <a:moveTo>
                    <a:pt x="5251" y="1"/>
                  </a:moveTo>
                  <a:cubicBezTo>
                    <a:pt x="2352" y="1"/>
                    <a:pt x="0" y="1326"/>
                    <a:pt x="0" y="4253"/>
                  </a:cubicBezTo>
                  <a:cubicBezTo>
                    <a:pt x="0" y="5938"/>
                    <a:pt x="826" y="7124"/>
                    <a:pt x="2109" y="7804"/>
                  </a:cubicBezTo>
                  <a:cubicBezTo>
                    <a:pt x="2137" y="7825"/>
                    <a:pt x="2157" y="7853"/>
                    <a:pt x="2164" y="7887"/>
                  </a:cubicBezTo>
                  <a:lnTo>
                    <a:pt x="2456" y="9379"/>
                  </a:lnTo>
                  <a:cubicBezTo>
                    <a:pt x="2476" y="9517"/>
                    <a:pt x="2601" y="9615"/>
                    <a:pt x="2747" y="9615"/>
                  </a:cubicBezTo>
                  <a:lnTo>
                    <a:pt x="3711" y="9615"/>
                  </a:lnTo>
                  <a:cubicBezTo>
                    <a:pt x="3857" y="9615"/>
                    <a:pt x="3975" y="9517"/>
                    <a:pt x="4002" y="9379"/>
                  </a:cubicBezTo>
                  <a:lnTo>
                    <a:pt x="4162" y="8546"/>
                  </a:lnTo>
                  <a:cubicBezTo>
                    <a:pt x="4168" y="8495"/>
                    <a:pt x="4222" y="8455"/>
                    <a:pt x="4280" y="8455"/>
                  </a:cubicBezTo>
                  <a:cubicBezTo>
                    <a:pt x="4285" y="8455"/>
                    <a:pt x="4289" y="8456"/>
                    <a:pt x="4294" y="8456"/>
                  </a:cubicBezTo>
                  <a:cubicBezTo>
                    <a:pt x="4613" y="8491"/>
                    <a:pt x="4932" y="8512"/>
                    <a:pt x="5251" y="8512"/>
                  </a:cubicBezTo>
                  <a:cubicBezTo>
                    <a:pt x="5688" y="8512"/>
                    <a:pt x="6125" y="8477"/>
                    <a:pt x="6562" y="8415"/>
                  </a:cubicBezTo>
                  <a:cubicBezTo>
                    <a:pt x="6570" y="8413"/>
                    <a:pt x="6578" y="8412"/>
                    <a:pt x="6586" y="8412"/>
                  </a:cubicBezTo>
                  <a:cubicBezTo>
                    <a:pt x="6638" y="8412"/>
                    <a:pt x="6682" y="8450"/>
                    <a:pt x="6694" y="8505"/>
                  </a:cubicBezTo>
                  <a:lnTo>
                    <a:pt x="6860" y="9372"/>
                  </a:lnTo>
                  <a:cubicBezTo>
                    <a:pt x="6888" y="9510"/>
                    <a:pt x="7006" y="9615"/>
                    <a:pt x="7151" y="9615"/>
                  </a:cubicBezTo>
                  <a:lnTo>
                    <a:pt x="8116" y="9615"/>
                  </a:lnTo>
                  <a:cubicBezTo>
                    <a:pt x="8261" y="9615"/>
                    <a:pt x="8379" y="9510"/>
                    <a:pt x="8407" y="9372"/>
                  </a:cubicBezTo>
                  <a:lnTo>
                    <a:pt x="8705" y="7797"/>
                  </a:lnTo>
                  <a:cubicBezTo>
                    <a:pt x="8712" y="7763"/>
                    <a:pt x="8733" y="7728"/>
                    <a:pt x="8768" y="7714"/>
                  </a:cubicBezTo>
                  <a:cubicBezTo>
                    <a:pt x="9524" y="7319"/>
                    <a:pt x="10155" y="6771"/>
                    <a:pt x="10557" y="6084"/>
                  </a:cubicBezTo>
                  <a:cubicBezTo>
                    <a:pt x="10606" y="5987"/>
                    <a:pt x="10696" y="5918"/>
                    <a:pt x="10793" y="5883"/>
                  </a:cubicBezTo>
                  <a:lnTo>
                    <a:pt x="11722" y="5592"/>
                  </a:lnTo>
                  <a:cubicBezTo>
                    <a:pt x="11958" y="5515"/>
                    <a:pt x="12118" y="5293"/>
                    <a:pt x="12118" y="5044"/>
                  </a:cubicBezTo>
                  <a:lnTo>
                    <a:pt x="12118" y="4093"/>
                  </a:lnTo>
                  <a:cubicBezTo>
                    <a:pt x="12118" y="3844"/>
                    <a:pt x="11958" y="3629"/>
                    <a:pt x="11722" y="3552"/>
                  </a:cubicBezTo>
                  <a:lnTo>
                    <a:pt x="11147" y="3372"/>
                  </a:lnTo>
                  <a:cubicBezTo>
                    <a:pt x="11008" y="3323"/>
                    <a:pt x="10904" y="3212"/>
                    <a:pt x="10862" y="3081"/>
                  </a:cubicBezTo>
                  <a:cubicBezTo>
                    <a:pt x="10196" y="965"/>
                    <a:pt x="7734" y="1"/>
                    <a:pt x="5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4764760" y="2495595"/>
              <a:ext cx="318002" cy="162574"/>
            </a:xfrm>
            <a:custGeom>
              <a:rect b="b" l="l" r="r" t="t"/>
              <a:pathLst>
                <a:path extrusionOk="0" h="6188" w="12104">
                  <a:moveTo>
                    <a:pt x="11285" y="1"/>
                  </a:moveTo>
                  <a:lnTo>
                    <a:pt x="11285" y="507"/>
                  </a:lnTo>
                  <a:cubicBezTo>
                    <a:pt x="11285" y="1131"/>
                    <a:pt x="10890" y="1686"/>
                    <a:pt x="10293" y="1887"/>
                  </a:cubicBezTo>
                  <a:cubicBezTo>
                    <a:pt x="10030" y="1970"/>
                    <a:pt x="9794" y="2144"/>
                    <a:pt x="9621" y="2366"/>
                  </a:cubicBezTo>
                  <a:cubicBezTo>
                    <a:pt x="9413" y="2643"/>
                    <a:pt x="9163" y="2893"/>
                    <a:pt x="8885" y="3108"/>
                  </a:cubicBezTo>
                  <a:cubicBezTo>
                    <a:pt x="8559" y="3365"/>
                    <a:pt x="8337" y="3739"/>
                    <a:pt x="8275" y="4155"/>
                  </a:cubicBezTo>
                  <a:cubicBezTo>
                    <a:pt x="8226" y="4454"/>
                    <a:pt x="8192" y="4766"/>
                    <a:pt x="8171" y="4988"/>
                  </a:cubicBezTo>
                  <a:cubicBezTo>
                    <a:pt x="8150" y="5161"/>
                    <a:pt x="8004" y="5293"/>
                    <a:pt x="7831" y="5293"/>
                  </a:cubicBezTo>
                  <a:lnTo>
                    <a:pt x="7137" y="5293"/>
                  </a:lnTo>
                  <a:cubicBezTo>
                    <a:pt x="6999" y="5293"/>
                    <a:pt x="6874" y="5189"/>
                    <a:pt x="6853" y="5050"/>
                  </a:cubicBezTo>
                  <a:lnTo>
                    <a:pt x="6687" y="4183"/>
                  </a:lnTo>
                  <a:cubicBezTo>
                    <a:pt x="6674" y="4125"/>
                    <a:pt x="6619" y="4085"/>
                    <a:pt x="6562" y="4085"/>
                  </a:cubicBezTo>
                  <a:cubicBezTo>
                    <a:pt x="6557" y="4085"/>
                    <a:pt x="6552" y="4085"/>
                    <a:pt x="6548" y="4086"/>
                  </a:cubicBezTo>
                  <a:cubicBezTo>
                    <a:pt x="6118" y="4155"/>
                    <a:pt x="5681" y="4183"/>
                    <a:pt x="5244" y="4183"/>
                  </a:cubicBezTo>
                  <a:cubicBezTo>
                    <a:pt x="4925" y="4183"/>
                    <a:pt x="4599" y="4169"/>
                    <a:pt x="4280" y="4135"/>
                  </a:cubicBezTo>
                  <a:cubicBezTo>
                    <a:pt x="4272" y="4133"/>
                    <a:pt x="4264" y="4132"/>
                    <a:pt x="4256" y="4132"/>
                  </a:cubicBezTo>
                  <a:cubicBezTo>
                    <a:pt x="4204" y="4132"/>
                    <a:pt x="4161" y="4170"/>
                    <a:pt x="4155" y="4225"/>
                  </a:cubicBezTo>
                  <a:lnTo>
                    <a:pt x="3995" y="5057"/>
                  </a:lnTo>
                  <a:cubicBezTo>
                    <a:pt x="3968" y="5196"/>
                    <a:pt x="3843" y="5293"/>
                    <a:pt x="3704" y="5293"/>
                  </a:cubicBezTo>
                  <a:lnTo>
                    <a:pt x="2733" y="5293"/>
                  </a:lnTo>
                  <a:cubicBezTo>
                    <a:pt x="2594" y="5293"/>
                    <a:pt x="2469" y="5196"/>
                    <a:pt x="2442" y="5057"/>
                  </a:cubicBezTo>
                  <a:lnTo>
                    <a:pt x="2157" y="3566"/>
                  </a:lnTo>
                  <a:cubicBezTo>
                    <a:pt x="2150" y="3531"/>
                    <a:pt x="2130" y="3503"/>
                    <a:pt x="2095" y="3483"/>
                  </a:cubicBezTo>
                  <a:cubicBezTo>
                    <a:pt x="937" y="2865"/>
                    <a:pt x="146" y="1832"/>
                    <a:pt x="14" y="382"/>
                  </a:cubicBezTo>
                  <a:cubicBezTo>
                    <a:pt x="7" y="417"/>
                    <a:pt x="7" y="451"/>
                    <a:pt x="7" y="493"/>
                  </a:cubicBezTo>
                  <a:lnTo>
                    <a:pt x="7" y="500"/>
                  </a:lnTo>
                  <a:cubicBezTo>
                    <a:pt x="7" y="535"/>
                    <a:pt x="0" y="569"/>
                    <a:pt x="0" y="604"/>
                  </a:cubicBezTo>
                  <a:lnTo>
                    <a:pt x="0" y="639"/>
                  </a:lnTo>
                  <a:lnTo>
                    <a:pt x="0" y="715"/>
                  </a:lnTo>
                  <a:lnTo>
                    <a:pt x="0" y="840"/>
                  </a:lnTo>
                  <a:cubicBezTo>
                    <a:pt x="0" y="1041"/>
                    <a:pt x="14" y="1249"/>
                    <a:pt x="35" y="1450"/>
                  </a:cubicBezTo>
                  <a:cubicBezTo>
                    <a:pt x="63" y="1679"/>
                    <a:pt x="111" y="1908"/>
                    <a:pt x="180" y="2130"/>
                  </a:cubicBezTo>
                  <a:lnTo>
                    <a:pt x="194" y="2165"/>
                  </a:lnTo>
                  <a:cubicBezTo>
                    <a:pt x="201" y="2192"/>
                    <a:pt x="215" y="2220"/>
                    <a:pt x="222" y="2255"/>
                  </a:cubicBezTo>
                  <a:lnTo>
                    <a:pt x="236" y="2290"/>
                  </a:lnTo>
                  <a:cubicBezTo>
                    <a:pt x="264" y="2366"/>
                    <a:pt x="291" y="2435"/>
                    <a:pt x="319" y="2511"/>
                  </a:cubicBezTo>
                  <a:lnTo>
                    <a:pt x="333" y="2532"/>
                  </a:lnTo>
                  <a:cubicBezTo>
                    <a:pt x="347" y="2574"/>
                    <a:pt x="361" y="2609"/>
                    <a:pt x="382" y="2643"/>
                  </a:cubicBezTo>
                  <a:lnTo>
                    <a:pt x="389" y="2657"/>
                  </a:lnTo>
                  <a:cubicBezTo>
                    <a:pt x="402" y="2692"/>
                    <a:pt x="423" y="2720"/>
                    <a:pt x="437" y="2754"/>
                  </a:cubicBezTo>
                  <a:lnTo>
                    <a:pt x="444" y="2768"/>
                  </a:lnTo>
                  <a:cubicBezTo>
                    <a:pt x="465" y="2803"/>
                    <a:pt x="479" y="2837"/>
                    <a:pt x="500" y="2872"/>
                  </a:cubicBezTo>
                  <a:lnTo>
                    <a:pt x="513" y="2893"/>
                  </a:lnTo>
                  <a:cubicBezTo>
                    <a:pt x="569" y="2997"/>
                    <a:pt x="638" y="3101"/>
                    <a:pt x="708" y="3198"/>
                  </a:cubicBezTo>
                  <a:lnTo>
                    <a:pt x="728" y="3226"/>
                  </a:lnTo>
                  <a:lnTo>
                    <a:pt x="784" y="3295"/>
                  </a:lnTo>
                  <a:lnTo>
                    <a:pt x="805" y="3323"/>
                  </a:lnTo>
                  <a:cubicBezTo>
                    <a:pt x="826" y="3351"/>
                    <a:pt x="853" y="3385"/>
                    <a:pt x="874" y="3406"/>
                  </a:cubicBezTo>
                  <a:cubicBezTo>
                    <a:pt x="902" y="3441"/>
                    <a:pt x="923" y="3469"/>
                    <a:pt x="950" y="3496"/>
                  </a:cubicBezTo>
                  <a:lnTo>
                    <a:pt x="978" y="3524"/>
                  </a:lnTo>
                  <a:lnTo>
                    <a:pt x="1034" y="3587"/>
                  </a:lnTo>
                  <a:lnTo>
                    <a:pt x="1054" y="3607"/>
                  </a:lnTo>
                  <a:cubicBezTo>
                    <a:pt x="1082" y="3635"/>
                    <a:pt x="1110" y="3663"/>
                    <a:pt x="1138" y="3698"/>
                  </a:cubicBezTo>
                  <a:cubicBezTo>
                    <a:pt x="1172" y="3725"/>
                    <a:pt x="1200" y="3753"/>
                    <a:pt x="1235" y="3781"/>
                  </a:cubicBezTo>
                  <a:cubicBezTo>
                    <a:pt x="1297" y="3843"/>
                    <a:pt x="1367" y="3899"/>
                    <a:pt x="1436" y="3954"/>
                  </a:cubicBezTo>
                  <a:cubicBezTo>
                    <a:pt x="1505" y="4010"/>
                    <a:pt x="1575" y="4058"/>
                    <a:pt x="1644" y="4107"/>
                  </a:cubicBezTo>
                  <a:lnTo>
                    <a:pt x="1755" y="4183"/>
                  </a:lnTo>
                  <a:lnTo>
                    <a:pt x="1859" y="4246"/>
                  </a:lnTo>
                  <a:lnTo>
                    <a:pt x="1887" y="4266"/>
                  </a:lnTo>
                  <a:lnTo>
                    <a:pt x="1963" y="4315"/>
                  </a:lnTo>
                  <a:lnTo>
                    <a:pt x="1998" y="4329"/>
                  </a:lnTo>
                  <a:lnTo>
                    <a:pt x="2102" y="4391"/>
                  </a:lnTo>
                  <a:cubicBezTo>
                    <a:pt x="2116" y="4398"/>
                    <a:pt x="2130" y="4405"/>
                    <a:pt x="2143" y="4419"/>
                  </a:cubicBezTo>
                  <a:lnTo>
                    <a:pt x="2143" y="4426"/>
                  </a:lnTo>
                  <a:cubicBezTo>
                    <a:pt x="2143" y="4433"/>
                    <a:pt x="2143" y="4440"/>
                    <a:pt x="2150" y="4440"/>
                  </a:cubicBezTo>
                  <a:lnTo>
                    <a:pt x="2150" y="4447"/>
                  </a:lnTo>
                  <a:cubicBezTo>
                    <a:pt x="2150" y="4454"/>
                    <a:pt x="2157" y="4461"/>
                    <a:pt x="2157" y="4467"/>
                  </a:cubicBezTo>
                  <a:lnTo>
                    <a:pt x="2442" y="5959"/>
                  </a:lnTo>
                  <a:cubicBezTo>
                    <a:pt x="2442" y="5973"/>
                    <a:pt x="2449" y="5993"/>
                    <a:pt x="2456" y="6007"/>
                  </a:cubicBezTo>
                  <a:cubicBezTo>
                    <a:pt x="2456" y="6014"/>
                    <a:pt x="2462" y="6021"/>
                    <a:pt x="2469" y="6035"/>
                  </a:cubicBezTo>
                  <a:lnTo>
                    <a:pt x="2476" y="6056"/>
                  </a:lnTo>
                  <a:lnTo>
                    <a:pt x="2490" y="6077"/>
                  </a:lnTo>
                  <a:lnTo>
                    <a:pt x="2511" y="6097"/>
                  </a:lnTo>
                  <a:lnTo>
                    <a:pt x="2525" y="6118"/>
                  </a:lnTo>
                  <a:lnTo>
                    <a:pt x="2532" y="6125"/>
                  </a:lnTo>
                  <a:lnTo>
                    <a:pt x="2553" y="6139"/>
                  </a:lnTo>
                  <a:lnTo>
                    <a:pt x="2560" y="6139"/>
                  </a:lnTo>
                  <a:lnTo>
                    <a:pt x="2573" y="6153"/>
                  </a:lnTo>
                  <a:lnTo>
                    <a:pt x="2580" y="6160"/>
                  </a:lnTo>
                  <a:lnTo>
                    <a:pt x="2608" y="6174"/>
                  </a:lnTo>
                  <a:lnTo>
                    <a:pt x="2636" y="6181"/>
                  </a:lnTo>
                  <a:lnTo>
                    <a:pt x="2643" y="6181"/>
                  </a:lnTo>
                  <a:lnTo>
                    <a:pt x="2664" y="6188"/>
                  </a:lnTo>
                  <a:lnTo>
                    <a:pt x="3704" y="6188"/>
                  </a:lnTo>
                  <a:cubicBezTo>
                    <a:pt x="3843" y="6188"/>
                    <a:pt x="3968" y="6084"/>
                    <a:pt x="3995" y="5945"/>
                  </a:cubicBezTo>
                  <a:lnTo>
                    <a:pt x="4148" y="5119"/>
                  </a:lnTo>
                  <a:cubicBezTo>
                    <a:pt x="4148" y="5113"/>
                    <a:pt x="4155" y="5106"/>
                    <a:pt x="4155" y="5099"/>
                  </a:cubicBezTo>
                  <a:lnTo>
                    <a:pt x="4155" y="5092"/>
                  </a:lnTo>
                  <a:lnTo>
                    <a:pt x="4162" y="5078"/>
                  </a:lnTo>
                  <a:cubicBezTo>
                    <a:pt x="4169" y="5071"/>
                    <a:pt x="4169" y="5064"/>
                    <a:pt x="4176" y="5057"/>
                  </a:cubicBezTo>
                  <a:cubicBezTo>
                    <a:pt x="4190" y="5050"/>
                    <a:pt x="4203" y="5036"/>
                    <a:pt x="4217" y="5029"/>
                  </a:cubicBezTo>
                  <a:lnTo>
                    <a:pt x="4273" y="5029"/>
                  </a:lnTo>
                  <a:lnTo>
                    <a:pt x="4432" y="5050"/>
                  </a:lnTo>
                  <a:lnTo>
                    <a:pt x="4474" y="5050"/>
                  </a:lnTo>
                  <a:lnTo>
                    <a:pt x="4627" y="5064"/>
                  </a:lnTo>
                  <a:lnTo>
                    <a:pt x="4786" y="5071"/>
                  </a:lnTo>
                  <a:lnTo>
                    <a:pt x="4828" y="5071"/>
                  </a:lnTo>
                  <a:lnTo>
                    <a:pt x="4994" y="5078"/>
                  </a:lnTo>
                  <a:lnTo>
                    <a:pt x="5237" y="5078"/>
                  </a:lnTo>
                  <a:cubicBezTo>
                    <a:pt x="5348" y="5078"/>
                    <a:pt x="5459" y="5071"/>
                    <a:pt x="5563" y="5071"/>
                  </a:cubicBezTo>
                  <a:lnTo>
                    <a:pt x="5736" y="5064"/>
                  </a:lnTo>
                  <a:lnTo>
                    <a:pt x="5750" y="5064"/>
                  </a:lnTo>
                  <a:lnTo>
                    <a:pt x="5903" y="5050"/>
                  </a:lnTo>
                  <a:cubicBezTo>
                    <a:pt x="6014" y="5043"/>
                    <a:pt x="6125" y="5029"/>
                    <a:pt x="6236" y="5022"/>
                  </a:cubicBezTo>
                  <a:lnTo>
                    <a:pt x="6388" y="5002"/>
                  </a:lnTo>
                  <a:lnTo>
                    <a:pt x="6458" y="4995"/>
                  </a:lnTo>
                  <a:lnTo>
                    <a:pt x="6541" y="4981"/>
                  </a:lnTo>
                  <a:cubicBezTo>
                    <a:pt x="6547" y="4980"/>
                    <a:pt x="6552" y="4980"/>
                    <a:pt x="6558" y="4980"/>
                  </a:cubicBezTo>
                  <a:cubicBezTo>
                    <a:pt x="6606" y="4980"/>
                    <a:pt x="6647" y="5007"/>
                    <a:pt x="6666" y="5050"/>
                  </a:cubicBezTo>
                  <a:cubicBezTo>
                    <a:pt x="6666" y="5057"/>
                    <a:pt x="6673" y="5064"/>
                    <a:pt x="6673" y="5071"/>
                  </a:cubicBezTo>
                  <a:lnTo>
                    <a:pt x="6756" y="5508"/>
                  </a:lnTo>
                  <a:lnTo>
                    <a:pt x="6846" y="5938"/>
                  </a:lnTo>
                  <a:cubicBezTo>
                    <a:pt x="6874" y="6077"/>
                    <a:pt x="6992" y="6181"/>
                    <a:pt x="7137" y="6181"/>
                  </a:cubicBezTo>
                  <a:lnTo>
                    <a:pt x="8178" y="6181"/>
                  </a:lnTo>
                  <a:lnTo>
                    <a:pt x="8199" y="6174"/>
                  </a:lnTo>
                  <a:lnTo>
                    <a:pt x="8206" y="6174"/>
                  </a:lnTo>
                  <a:lnTo>
                    <a:pt x="8233" y="6167"/>
                  </a:lnTo>
                  <a:lnTo>
                    <a:pt x="8254" y="6153"/>
                  </a:lnTo>
                  <a:lnTo>
                    <a:pt x="8261" y="6146"/>
                  </a:lnTo>
                  <a:lnTo>
                    <a:pt x="8282" y="6139"/>
                  </a:lnTo>
                  <a:lnTo>
                    <a:pt x="8289" y="6132"/>
                  </a:lnTo>
                  <a:lnTo>
                    <a:pt x="8303" y="6118"/>
                  </a:lnTo>
                  <a:lnTo>
                    <a:pt x="8310" y="6111"/>
                  </a:lnTo>
                  <a:lnTo>
                    <a:pt x="8330" y="6091"/>
                  </a:lnTo>
                  <a:lnTo>
                    <a:pt x="8337" y="6084"/>
                  </a:lnTo>
                  <a:cubicBezTo>
                    <a:pt x="8358" y="6056"/>
                    <a:pt x="8372" y="6028"/>
                    <a:pt x="8386" y="6000"/>
                  </a:cubicBezTo>
                  <a:cubicBezTo>
                    <a:pt x="8393" y="5986"/>
                    <a:pt x="8393" y="5966"/>
                    <a:pt x="8400" y="5952"/>
                  </a:cubicBezTo>
                  <a:lnTo>
                    <a:pt x="8462" y="5605"/>
                  </a:lnTo>
                  <a:lnTo>
                    <a:pt x="8532" y="5244"/>
                  </a:lnTo>
                  <a:lnTo>
                    <a:pt x="8573" y="5022"/>
                  </a:lnTo>
                  <a:lnTo>
                    <a:pt x="8691" y="4377"/>
                  </a:lnTo>
                  <a:lnTo>
                    <a:pt x="8705" y="4315"/>
                  </a:lnTo>
                  <a:lnTo>
                    <a:pt x="8754" y="4294"/>
                  </a:lnTo>
                  <a:lnTo>
                    <a:pt x="8823" y="4259"/>
                  </a:lnTo>
                  <a:lnTo>
                    <a:pt x="8892" y="4218"/>
                  </a:lnTo>
                  <a:lnTo>
                    <a:pt x="8955" y="4183"/>
                  </a:lnTo>
                  <a:lnTo>
                    <a:pt x="9031" y="4135"/>
                  </a:lnTo>
                  <a:lnTo>
                    <a:pt x="9093" y="4100"/>
                  </a:lnTo>
                  <a:lnTo>
                    <a:pt x="9163" y="4051"/>
                  </a:lnTo>
                  <a:lnTo>
                    <a:pt x="9232" y="4010"/>
                  </a:lnTo>
                  <a:lnTo>
                    <a:pt x="9295" y="3968"/>
                  </a:lnTo>
                  <a:lnTo>
                    <a:pt x="9357" y="3926"/>
                  </a:lnTo>
                  <a:lnTo>
                    <a:pt x="9426" y="3878"/>
                  </a:lnTo>
                  <a:lnTo>
                    <a:pt x="9482" y="3836"/>
                  </a:lnTo>
                  <a:lnTo>
                    <a:pt x="9544" y="3788"/>
                  </a:lnTo>
                  <a:lnTo>
                    <a:pt x="9600" y="3739"/>
                  </a:lnTo>
                  <a:lnTo>
                    <a:pt x="9669" y="3691"/>
                  </a:lnTo>
                  <a:lnTo>
                    <a:pt x="9725" y="3642"/>
                  </a:lnTo>
                  <a:lnTo>
                    <a:pt x="9780" y="3587"/>
                  </a:lnTo>
                  <a:lnTo>
                    <a:pt x="9836" y="3538"/>
                  </a:lnTo>
                  <a:lnTo>
                    <a:pt x="9891" y="3489"/>
                  </a:lnTo>
                  <a:lnTo>
                    <a:pt x="9947" y="3434"/>
                  </a:lnTo>
                  <a:lnTo>
                    <a:pt x="10002" y="3378"/>
                  </a:lnTo>
                  <a:lnTo>
                    <a:pt x="10051" y="3323"/>
                  </a:lnTo>
                  <a:lnTo>
                    <a:pt x="10106" y="3268"/>
                  </a:lnTo>
                  <a:lnTo>
                    <a:pt x="10148" y="3212"/>
                  </a:lnTo>
                  <a:lnTo>
                    <a:pt x="10203" y="3157"/>
                  </a:lnTo>
                  <a:lnTo>
                    <a:pt x="10245" y="3094"/>
                  </a:lnTo>
                  <a:lnTo>
                    <a:pt x="10293" y="3039"/>
                  </a:lnTo>
                  <a:lnTo>
                    <a:pt x="10335" y="2976"/>
                  </a:lnTo>
                  <a:cubicBezTo>
                    <a:pt x="10349" y="2955"/>
                    <a:pt x="10370" y="2935"/>
                    <a:pt x="10384" y="2914"/>
                  </a:cubicBezTo>
                  <a:lnTo>
                    <a:pt x="10425" y="2851"/>
                  </a:lnTo>
                  <a:cubicBezTo>
                    <a:pt x="10439" y="2831"/>
                    <a:pt x="10453" y="2810"/>
                    <a:pt x="10467" y="2789"/>
                  </a:cubicBezTo>
                  <a:cubicBezTo>
                    <a:pt x="10481" y="2768"/>
                    <a:pt x="10495" y="2733"/>
                    <a:pt x="10515" y="2706"/>
                  </a:cubicBezTo>
                  <a:cubicBezTo>
                    <a:pt x="10529" y="2685"/>
                    <a:pt x="10536" y="2678"/>
                    <a:pt x="10543" y="2657"/>
                  </a:cubicBezTo>
                  <a:cubicBezTo>
                    <a:pt x="10599" y="2567"/>
                    <a:pt x="10682" y="2505"/>
                    <a:pt x="10779" y="2470"/>
                  </a:cubicBezTo>
                  <a:lnTo>
                    <a:pt x="11251" y="2317"/>
                  </a:lnTo>
                  <a:lnTo>
                    <a:pt x="11708" y="2172"/>
                  </a:lnTo>
                  <a:cubicBezTo>
                    <a:pt x="11944" y="2095"/>
                    <a:pt x="12104" y="1880"/>
                    <a:pt x="12104" y="1631"/>
                  </a:cubicBezTo>
                  <a:lnTo>
                    <a:pt x="12104" y="680"/>
                  </a:lnTo>
                  <a:cubicBezTo>
                    <a:pt x="12104" y="597"/>
                    <a:pt x="12083" y="514"/>
                    <a:pt x="12048" y="438"/>
                  </a:cubicBezTo>
                  <a:cubicBezTo>
                    <a:pt x="12048" y="431"/>
                    <a:pt x="12041" y="417"/>
                    <a:pt x="12034" y="403"/>
                  </a:cubicBezTo>
                  <a:cubicBezTo>
                    <a:pt x="12007" y="361"/>
                    <a:pt x="11979" y="313"/>
                    <a:pt x="11944" y="278"/>
                  </a:cubicBezTo>
                  <a:cubicBezTo>
                    <a:pt x="11875" y="216"/>
                    <a:pt x="11799" y="167"/>
                    <a:pt x="11715" y="139"/>
                  </a:cubicBezTo>
                  <a:lnTo>
                    <a:pt x="112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4952976" y="2394314"/>
              <a:ext cx="81129" cy="79816"/>
            </a:xfrm>
            <a:custGeom>
              <a:rect b="b" l="l" r="r" t="t"/>
              <a:pathLst>
                <a:path extrusionOk="0" h="3038" w="3088">
                  <a:moveTo>
                    <a:pt x="2505" y="1"/>
                  </a:moveTo>
                  <a:cubicBezTo>
                    <a:pt x="2032" y="1"/>
                    <a:pt x="1018" y="445"/>
                    <a:pt x="584" y="644"/>
                  </a:cubicBezTo>
                  <a:cubicBezTo>
                    <a:pt x="452" y="700"/>
                    <a:pt x="362" y="818"/>
                    <a:pt x="327" y="956"/>
                  </a:cubicBezTo>
                  <a:cubicBezTo>
                    <a:pt x="1" y="2513"/>
                    <a:pt x="965" y="3038"/>
                    <a:pt x="1698" y="3038"/>
                  </a:cubicBezTo>
                  <a:cubicBezTo>
                    <a:pt x="1915" y="3038"/>
                    <a:pt x="2112" y="2992"/>
                    <a:pt x="2249" y="2912"/>
                  </a:cubicBezTo>
                  <a:cubicBezTo>
                    <a:pt x="2873" y="2565"/>
                    <a:pt x="3088" y="249"/>
                    <a:pt x="2679" y="34"/>
                  </a:cubicBezTo>
                  <a:cubicBezTo>
                    <a:pt x="2636" y="11"/>
                    <a:pt x="2576" y="1"/>
                    <a:pt x="2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4993804" y="2493230"/>
              <a:ext cx="35205" cy="22988"/>
            </a:xfrm>
            <a:custGeom>
              <a:rect b="b" l="l" r="r" t="t"/>
              <a:pathLst>
                <a:path extrusionOk="0" h="875" w="134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cubicBezTo>
                    <a:pt x="1" y="576"/>
                    <a:pt x="299" y="874"/>
                    <a:pt x="667" y="874"/>
                  </a:cubicBezTo>
                  <a:cubicBezTo>
                    <a:pt x="1034" y="874"/>
                    <a:pt x="1333" y="576"/>
                    <a:pt x="1340" y="208"/>
                  </a:cubicBezTo>
                  <a:cubicBezTo>
                    <a:pt x="1340" y="70"/>
                    <a:pt x="1237" y="0"/>
                    <a:pt x="1135" y="0"/>
                  </a:cubicBezTo>
                  <a:cubicBezTo>
                    <a:pt x="1033" y="0"/>
                    <a:pt x="930" y="70"/>
                    <a:pt x="930" y="208"/>
                  </a:cubicBezTo>
                  <a:cubicBezTo>
                    <a:pt x="930" y="382"/>
                    <a:pt x="800" y="469"/>
                    <a:pt x="670" y="469"/>
                  </a:cubicBezTo>
                  <a:cubicBezTo>
                    <a:pt x="540" y="469"/>
                    <a:pt x="410" y="382"/>
                    <a:pt x="410" y="208"/>
                  </a:cubicBezTo>
                  <a:cubicBezTo>
                    <a:pt x="410" y="70"/>
                    <a:pt x="308" y="0"/>
                    <a:pt x="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4829916" y="2432278"/>
              <a:ext cx="109793" cy="18470"/>
            </a:xfrm>
            <a:custGeom>
              <a:rect b="b" l="l" r="r" t="t"/>
              <a:pathLst>
                <a:path extrusionOk="0" h="703" w="4179">
                  <a:moveTo>
                    <a:pt x="2095" y="0"/>
                  </a:moveTo>
                  <a:cubicBezTo>
                    <a:pt x="1465" y="0"/>
                    <a:pt x="836" y="101"/>
                    <a:pt x="232" y="302"/>
                  </a:cubicBezTo>
                  <a:cubicBezTo>
                    <a:pt x="0" y="377"/>
                    <a:pt x="80" y="702"/>
                    <a:pt x="292" y="702"/>
                  </a:cubicBezTo>
                  <a:cubicBezTo>
                    <a:pt x="315" y="702"/>
                    <a:pt x="339" y="698"/>
                    <a:pt x="364" y="690"/>
                  </a:cubicBezTo>
                  <a:cubicBezTo>
                    <a:pt x="926" y="503"/>
                    <a:pt x="1510" y="409"/>
                    <a:pt x="2095" y="409"/>
                  </a:cubicBezTo>
                  <a:cubicBezTo>
                    <a:pt x="2681" y="409"/>
                    <a:pt x="3267" y="503"/>
                    <a:pt x="3832" y="690"/>
                  </a:cubicBezTo>
                  <a:cubicBezTo>
                    <a:pt x="3853" y="697"/>
                    <a:pt x="3874" y="697"/>
                    <a:pt x="3894" y="697"/>
                  </a:cubicBezTo>
                  <a:cubicBezTo>
                    <a:pt x="4130" y="697"/>
                    <a:pt x="4179" y="371"/>
                    <a:pt x="3957" y="302"/>
                  </a:cubicBezTo>
                  <a:cubicBezTo>
                    <a:pt x="3353" y="101"/>
                    <a:pt x="2724" y="0"/>
                    <a:pt x="20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4816859" y="2306984"/>
              <a:ext cx="136170" cy="135986"/>
            </a:xfrm>
            <a:custGeom>
              <a:rect b="b" l="l" r="r" t="t"/>
              <a:pathLst>
                <a:path extrusionOk="0" h="5176" w="5183">
                  <a:moveTo>
                    <a:pt x="2595" y="1"/>
                  </a:moveTo>
                  <a:cubicBezTo>
                    <a:pt x="1166" y="1"/>
                    <a:pt x="1" y="1159"/>
                    <a:pt x="1" y="2588"/>
                  </a:cubicBezTo>
                  <a:cubicBezTo>
                    <a:pt x="1" y="4017"/>
                    <a:pt x="1166" y="5175"/>
                    <a:pt x="2595" y="5175"/>
                  </a:cubicBezTo>
                  <a:cubicBezTo>
                    <a:pt x="4024" y="5175"/>
                    <a:pt x="5182" y="4017"/>
                    <a:pt x="5182" y="2588"/>
                  </a:cubicBezTo>
                  <a:cubicBezTo>
                    <a:pt x="5182" y="1159"/>
                    <a:pt x="4024" y="1"/>
                    <a:pt x="25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4966113" y="2402301"/>
              <a:ext cx="57616" cy="56775"/>
            </a:xfrm>
            <a:custGeom>
              <a:rect b="b" l="l" r="r" t="t"/>
              <a:pathLst>
                <a:path extrusionOk="0" h="2161" w="2193">
                  <a:moveTo>
                    <a:pt x="2005" y="0"/>
                  </a:moveTo>
                  <a:cubicBezTo>
                    <a:pt x="1721" y="0"/>
                    <a:pt x="1034" y="236"/>
                    <a:pt x="209" y="611"/>
                  </a:cubicBezTo>
                  <a:cubicBezTo>
                    <a:pt x="167" y="631"/>
                    <a:pt x="132" y="666"/>
                    <a:pt x="125" y="715"/>
                  </a:cubicBezTo>
                  <a:cubicBezTo>
                    <a:pt x="1" y="1283"/>
                    <a:pt x="63" y="1741"/>
                    <a:pt x="306" y="2039"/>
                  </a:cubicBezTo>
                  <a:cubicBezTo>
                    <a:pt x="334" y="2074"/>
                    <a:pt x="368" y="2109"/>
                    <a:pt x="403" y="2144"/>
                  </a:cubicBezTo>
                  <a:cubicBezTo>
                    <a:pt x="414" y="2155"/>
                    <a:pt x="429" y="2160"/>
                    <a:pt x="444" y="2160"/>
                  </a:cubicBezTo>
                  <a:cubicBezTo>
                    <a:pt x="474" y="2160"/>
                    <a:pt x="505" y="2139"/>
                    <a:pt x="514" y="2102"/>
                  </a:cubicBezTo>
                  <a:cubicBezTo>
                    <a:pt x="798" y="971"/>
                    <a:pt x="2192" y="0"/>
                    <a:pt x="20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4837640" y="2327766"/>
              <a:ext cx="122115" cy="115257"/>
            </a:xfrm>
            <a:custGeom>
              <a:rect b="b" l="l" r="r" t="t"/>
              <a:pathLst>
                <a:path extrusionOk="0" h="4387" w="4648">
                  <a:moveTo>
                    <a:pt x="3670" y="0"/>
                  </a:moveTo>
                  <a:lnTo>
                    <a:pt x="1" y="3663"/>
                  </a:lnTo>
                  <a:cubicBezTo>
                    <a:pt x="504" y="4146"/>
                    <a:pt x="1153" y="4387"/>
                    <a:pt x="1802" y="4387"/>
                  </a:cubicBezTo>
                  <a:cubicBezTo>
                    <a:pt x="2466" y="4387"/>
                    <a:pt x="3130" y="4134"/>
                    <a:pt x="3635" y="3628"/>
                  </a:cubicBezTo>
                  <a:cubicBezTo>
                    <a:pt x="4634" y="2629"/>
                    <a:pt x="4648" y="1013"/>
                    <a:pt x="36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4864070" y="2336305"/>
              <a:ext cx="41931" cy="76611"/>
            </a:xfrm>
            <a:custGeom>
              <a:rect b="b" l="l" r="r" t="t"/>
              <a:pathLst>
                <a:path extrusionOk="0" h="2916" w="1596">
                  <a:moveTo>
                    <a:pt x="763" y="515"/>
                  </a:moveTo>
                  <a:lnTo>
                    <a:pt x="763" y="1160"/>
                  </a:lnTo>
                  <a:cubicBezTo>
                    <a:pt x="569" y="1090"/>
                    <a:pt x="417" y="1014"/>
                    <a:pt x="417" y="813"/>
                  </a:cubicBezTo>
                  <a:cubicBezTo>
                    <a:pt x="417" y="626"/>
                    <a:pt x="562" y="542"/>
                    <a:pt x="763" y="515"/>
                  </a:cubicBezTo>
                  <a:close/>
                  <a:moveTo>
                    <a:pt x="930" y="1624"/>
                  </a:moveTo>
                  <a:cubicBezTo>
                    <a:pt x="1103" y="1701"/>
                    <a:pt x="1242" y="1798"/>
                    <a:pt x="1242" y="2020"/>
                  </a:cubicBezTo>
                  <a:cubicBezTo>
                    <a:pt x="1242" y="2228"/>
                    <a:pt x="1117" y="2339"/>
                    <a:pt x="930" y="2374"/>
                  </a:cubicBezTo>
                  <a:lnTo>
                    <a:pt x="930" y="1624"/>
                  </a:lnTo>
                  <a:close/>
                  <a:moveTo>
                    <a:pt x="829" y="1"/>
                  </a:moveTo>
                  <a:cubicBezTo>
                    <a:pt x="784" y="1"/>
                    <a:pt x="742" y="40"/>
                    <a:pt x="736" y="85"/>
                  </a:cubicBezTo>
                  <a:lnTo>
                    <a:pt x="736" y="189"/>
                  </a:lnTo>
                  <a:cubicBezTo>
                    <a:pt x="403" y="230"/>
                    <a:pt x="63" y="404"/>
                    <a:pt x="63" y="854"/>
                  </a:cubicBezTo>
                  <a:cubicBezTo>
                    <a:pt x="63" y="1305"/>
                    <a:pt x="417" y="1430"/>
                    <a:pt x="736" y="1548"/>
                  </a:cubicBezTo>
                  <a:lnTo>
                    <a:pt x="736" y="2380"/>
                  </a:lnTo>
                  <a:cubicBezTo>
                    <a:pt x="375" y="2353"/>
                    <a:pt x="278" y="2103"/>
                    <a:pt x="160" y="2103"/>
                  </a:cubicBezTo>
                  <a:cubicBezTo>
                    <a:pt x="70" y="2103"/>
                    <a:pt x="0" y="2221"/>
                    <a:pt x="0" y="2311"/>
                  </a:cubicBezTo>
                  <a:cubicBezTo>
                    <a:pt x="0" y="2484"/>
                    <a:pt x="299" y="2720"/>
                    <a:pt x="736" y="2727"/>
                  </a:cubicBezTo>
                  <a:lnTo>
                    <a:pt x="736" y="2831"/>
                  </a:lnTo>
                  <a:cubicBezTo>
                    <a:pt x="742" y="2882"/>
                    <a:pt x="783" y="2915"/>
                    <a:pt x="827" y="2915"/>
                  </a:cubicBezTo>
                  <a:cubicBezTo>
                    <a:pt x="831" y="2915"/>
                    <a:pt x="835" y="2915"/>
                    <a:pt x="840" y="2915"/>
                  </a:cubicBezTo>
                  <a:cubicBezTo>
                    <a:pt x="895" y="2915"/>
                    <a:pt x="951" y="2880"/>
                    <a:pt x="951" y="2831"/>
                  </a:cubicBezTo>
                  <a:lnTo>
                    <a:pt x="951" y="2713"/>
                  </a:lnTo>
                  <a:cubicBezTo>
                    <a:pt x="1339" y="2658"/>
                    <a:pt x="1596" y="2415"/>
                    <a:pt x="1596" y="1978"/>
                  </a:cubicBezTo>
                  <a:cubicBezTo>
                    <a:pt x="1596" y="1493"/>
                    <a:pt x="1256" y="1340"/>
                    <a:pt x="951" y="1229"/>
                  </a:cubicBezTo>
                  <a:lnTo>
                    <a:pt x="951" y="515"/>
                  </a:lnTo>
                  <a:cubicBezTo>
                    <a:pt x="1200" y="528"/>
                    <a:pt x="1290" y="639"/>
                    <a:pt x="1374" y="639"/>
                  </a:cubicBezTo>
                  <a:cubicBezTo>
                    <a:pt x="1485" y="639"/>
                    <a:pt x="1533" y="508"/>
                    <a:pt x="1533" y="438"/>
                  </a:cubicBezTo>
                  <a:cubicBezTo>
                    <a:pt x="1533" y="265"/>
                    <a:pt x="1193" y="189"/>
                    <a:pt x="951" y="182"/>
                  </a:cubicBezTo>
                  <a:lnTo>
                    <a:pt x="951" y="85"/>
                  </a:lnTo>
                  <a:cubicBezTo>
                    <a:pt x="951" y="43"/>
                    <a:pt x="895" y="1"/>
                    <a:pt x="840" y="1"/>
                  </a:cubicBezTo>
                  <a:cubicBezTo>
                    <a:pt x="836" y="1"/>
                    <a:pt x="832" y="1"/>
                    <a:pt x="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5" name="Google Shape;415;p2"/>
          <p:cNvSpPr/>
          <p:nvPr/>
        </p:nvSpPr>
        <p:spPr>
          <a:xfrm>
            <a:off x="5114570" y="910396"/>
            <a:ext cx="696047" cy="696108"/>
          </a:xfrm>
          <a:custGeom>
            <a:rect b="b" l="l" r="r" t="t"/>
            <a:pathLst>
              <a:path extrusionOk="0" h="4578" w="4577">
                <a:moveTo>
                  <a:pt x="2288" y="1"/>
                </a:moveTo>
                <a:cubicBezTo>
                  <a:pt x="1025" y="1"/>
                  <a:pt x="0" y="1024"/>
                  <a:pt x="0" y="2289"/>
                </a:cubicBezTo>
                <a:cubicBezTo>
                  <a:pt x="0" y="3553"/>
                  <a:pt x="1025" y="4577"/>
                  <a:pt x="2288" y="4577"/>
                </a:cubicBezTo>
                <a:cubicBezTo>
                  <a:pt x="3552" y="4577"/>
                  <a:pt x="4577" y="3553"/>
                  <a:pt x="4577" y="2289"/>
                </a:cubicBezTo>
                <a:cubicBezTo>
                  <a:pt x="4577" y="1024"/>
                  <a:pt x="3552" y="1"/>
                  <a:pt x="228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6" name="Google Shape;416;p2"/>
          <p:cNvGrpSpPr/>
          <p:nvPr/>
        </p:nvGrpSpPr>
        <p:grpSpPr>
          <a:xfrm>
            <a:off x="5278239" y="1079033"/>
            <a:ext cx="364448" cy="364404"/>
            <a:chOff x="7414946" y="3220873"/>
            <a:chExt cx="360091" cy="360118"/>
          </a:xfrm>
        </p:grpSpPr>
        <p:sp>
          <p:nvSpPr>
            <p:cNvPr id="417" name="Google Shape;417;p2"/>
            <p:cNvSpPr/>
            <p:nvPr/>
          </p:nvSpPr>
          <p:spPr>
            <a:xfrm>
              <a:off x="7414946" y="3305234"/>
              <a:ext cx="151619" cy="195389"/>
            </a:xfrm>
            <a:custGeom>
              <a:rect b="b" l="l" r="r" t="t"/>
              <a:pathLst>
                <a:path extrusionOk="0" h="7437" w="5771">
                  <a:moveTo>
                    <a:pt x="0" y="1"/>
                  </a:moveTo>
                  <a:lnTo>
                    <a:pt x="0" y="4572"/>
                  </a:lnTo>
                  <a:lnTo>
                    <a:pt x="5771" y="7437"/>
                  </a:lnTo>
                  <a:lnTo>
                    <a:pt x="4571" y="1360"/>
                  </a:lnTo>
                  <a:lnTo>
                    <a:pt x="902" y="2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7414946" y="3425326"/>
              <a:ext cx="143789" cy="155665"/>
            </a:xfrm>
            <a:custGeom>
              <a:rect b="b" l="l" r="r" t="t"/>
              <a:pathLst>
                <a:path extrusionOk="0" h="5925" w="5473">
                  <a:moveTo>
                    <a:pt x="0" y="1"/>
                  </a:moveTo>
                  <a:lnTo>
                    <a:pt x="0" y="4572"/>
                  </a:lnTo>
                  <a:lnTo>
                    <a:pt x="4571" y="5924"/>
                  </a:lnTo>
                  <a:lnTo>
                    <a:pt x="5473" y="3642"/>
                  </a:lnTo>
                  <a:lnTo>
                    <a:pt x="4571" y="13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7735471" y="3430265"/>
              <a:ext cx="39566" cy="150725"/>
            </a:xfrm>
            <a:custGeom>
              <a:rect b="b" l="l" r="r" t="t"/>
              <a:pathLst>
                <a:path extrusionOk="0" h="5737" w="1506">
                  <a:moveTo>
                    <a:pt x="1" y="0"/>
                  </a:moveTo>
                  <a:lnTo>
                    <a:pt x="604" y="5466"/>
                  </a:lnTo>
                  <a:lnTo>
                    <a:pt x="1506" y="5736"/>
                  </a:lnTo>
                  <a:lnTo>
                    <a:pt x="1506" y="11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7623418" y="3393641"/>
              <a:ext cx="127947" cy="180229"/>
            </a:xfrm>
            <a:custGeom>
              <a:rect b="b" l="l" r="r" t="t"/>
              <a:pathLst>
                <a:path extrusionOk="0" h="6860" w="4870">
                  <a:moveTo>
                    <a:pt x="0" y="0"/>
                  </a:moveTo>
                  <a:lnTo>
                    <a:pt x="1200" y="5778"/>
                  </a:lnTo>
                  <a:lnTo>
                    <a:pt x="4869" y="6860"/>
                  </a:lnTo>
                  <a:lnTo>
                    <a:pt x="4869" y="22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7535038" y="3420045"/>
              <a:ext cx="119908" cy="160945"/>
            </a:xfrm>
            <a:custGeom>
              <a:rect b="b" l="l" r="r" t="t"/>
              <a:pathLst>
                <a:path extrusionOk="0" h="6126" w="4564">
                  <a:moveTo>
                    <a:pt x="2282" y="1"/>
                  </a:moveTo>
                  <a:lnTo>
                    <a:pt x="0" y="1554"/>
                  </a:lnTo>
                  <a:lnTo>
                    <a:pt x="0" y="6125"/>
                  </a:lnTo>
                  <a:lnTo>
                    <a:pt x="4564" y="4773"/>
                  </a:lnTo>
                  <a:lnTo>
                    <a:pt x="4564" y="202"/>
                  </a:lnTo>
                  <a:lnTo>
                    <a:pt x="22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7735471" y="3333845"/>
              <a:ext cx="39566" cy="127054"/>
            </a:xfrm>
            <a:custGeom>
              <a:rect b="b" l="l" r="r" t="t"/>
              <a:pathLst>
                <a:path extrusionOk="0" h="4836" w="1506">
                  <a:moveTo>
                    <a:pt x="604" y="1"/>
                  </a:moveTo>
                  <a:lnTo>
                    <a:pt x="1" y="2290"/>
                  </a:lnTo>
                  <a:lnTo>
                    <a:pt x="604" y="4572"/>
                  </a:lnTo>
                  <a:lnTo>
                    <a:pt x="1506" y="4835"/>
                  </a:lnTo>
                  <a:lnTo>
                    <a:pt x="1506" y="271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7631248" y="3305234"/>
              <a:ext cx="120118" cy="148729"/>
            </a:xfrm>
            <a:custGeom>
              <a:rect b="b" l="l" r="r" t="t"/>
              <a:pathLst>
                <a:path extrusionOk="0" h="5661" w="4572">
                  <a:moveTo>
                    <a:pt x="902" y="1"/>
                  </a:moveTo>
                  <a:lnTo>
                    <a:pt x="0" y="2290"/>
                  </a:lnTo>
                  <a:lnTo>
                    <a:pt x="902" y="4572"/>
                  </a:lnTo>
                  <a:lnTo>
                    <a:pt x="4571" y="5661"/>
                  </a:lnTo>
                  <a:lnTo>
                    <a:pt x="4571" y="1090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7535038" y="3305234"/>
              <a:ext cx="119908" cy="155665"/>
            </a:xfrm>
            <a:custGeom>
              <a:rect b="b" l="l" r="r" t="t"/>
              <a:pathLst>
                <a:path extrusionOk="0" h="5925" w="4564">
                  <a:moveTo>
                    <a:pt x="4564" y="1"/>
                  </a:moveTo>
                  <a:lnTo>
                    <a:pt x="0" y="1360"/>
                  </a:lnTo>
                  <a:lnTo>
                    <a:pt x="0" y="5924"/>
                  </a:lnTo>
                  <a:lnTo>
                    <a:pt x="4564" y="4572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7654945" y="3220873"/>
              <a:ext cx="67258" cy="180807"/>
            </a:xfrm>
            <a:custGeom>
              <a:rect b="b" l="l" r="r" t="t"/>
              <a:pathLst>
                <a:path extrusionOk="0" h="6882" w="2560">
                  <a:moveTo>
                    <a:pt x="0" y="1"/>
                  </a:moveTo>
                  <a:lnTo>
                    <a:pt x="0" y="6881"/>
                  </a:lnTo>
                  <a:cubicBezTo>
                    <a:pt x="0" y="6881"/>
                    <a:pt x="2559" y="4322"/>
                    <a:pt x="2559" y="2560"/>
                  </a:cubicBezTo>
                  <a:cubicBezTo>
                    <a:pt x="2559" y="1145"/>
                    <a:pt x="1415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7587688" y="3220873"/>
              <a:ext cx="118831" cy="180807"/>
            </a:xfrm>
            <a:custGeom>
              <a:rect b="b" l="l" r="r" t="t"/>
              <a:pathLst>
                <a:path extrusionOk="0" h="6882" w="4523">
                  <a:moveTo>
                    <a:pt x="2560" y="1"/>
                  </a:moveTo>
                  <a:cubicBezTo>
                    <a:pt x="1145" y="1"/>
                    <a:pt x="1" y="1145"/>
                    <a:pt x="1" y="2560"/>
                  </a:cubicBezTo>
                  <a:cubicBezTo>
                    <a:pt x="1" y="4322"/>
                    <a:pt x="2560" y="6881"/>
                    <a:pt x="2560" y="6881"/>
                  </a:cubicBezTo>
                  <a:cubicBezTo>
                    <a:pt x="2560" y="6881"/>
                    <a:pt x="4523" y="4322"/>
                    <a:pt x="4523" y="2560"/>
                  </a:cubicBezTo>
                  <a:cubicBezTo>
                    <a:pt x="4523" y="1152"/>
                    <a:pt x="3642" y="1"/>
                    <a:pt x="25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7607366" y="3252479"/>
              <a:ext cx="83310" cy="71382"/>
            </a:xfrm>
            <a:custGeom>
              <a:rect b="b" l="l" r="r" t="t"/>
              <a:pathLst>
                <a:path extrusionOk="0" h="2717" w="3171">
                  <a:moveTo>
                    <a:pt x="1803" y="0"/>
                  </a:moveTo>
                  <a:cubicBezTo>
                    <a:pt x="1470" y="0"/>
                    <a:pt x="1130" y="124"/>
                    <a:pt x="854" y="400"/>
                  </a:cubicBezTo>
                  <a:cubicBezTo>
                    <a:pt x="1" y="1253"/>
                    <a:pt x="604" y="2716"/>
                    <a:pt x="1811" y="2716"/>
                  </a:cubicBezTo>
                  <a:cubicBezTo>
                    <a:pt x="2560" y="2710"/>
                    <a:pt x="3164" y="2106"/>
                    <a:pt x="3171" y="1357"/>
                  </a:cubicBezTo>
                  <a:cubicBezTo>
                    <a:pt x="3171" y="541"/>
                    <a:pt x="2501" y="0"/>
                    <a:pt x="18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8" name="Google Shape;428;p2"/>
          <p:cNvSpPr/>
          <p:nvPr/>
        </p:nvSpPr>
        <p:spPr>
          <a:xfrm>
            <a:off x="3296511" y="920377"/>
            <a:ext cx="676068" cy="676022"/>
          </a:xfrm>
          <a:custGeom>
            <a:rect b="b" l="l" r="r" t="t"/>
            <a:pathLst>
              <a:path extrusionOk="0" h="4578" w="4578">
                <a:moveTo>
                  <a:pt x="2289" y="1"/>
                </a:moveTo>
                <a:cubicBezTo>
                  <a:pt x="1026" y="1"/>
                  <a:pt x="1" y="1024"/>
                  <a:pt x="1" y="2289"/>
                </a:cubicBezTo>
                <a:cubicBezTo>
                  <a:pt x="1" y="3553"/>
                  <a:pt x="1026" y="4577"/>
                  <a:pt x="2289" y="4577"/>
                </a:cubicBezTo>
                <a:cubicBezTo>
                  <a:pt x="3552" y="4577"/>
                  <a:pt x="4577" y="3553"/>
                  <a:pt x="4577" y="2289"/>
                </a:cubicBezTo>
                <a:cubicBezTo>
                  <a:pt x="4577" y="1024"/>
                  <a:pt x="3552" y="1"/>
                  <a:pt x="228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9" name="Google Shape;429;p2"/>
          <p:cNvGrpSpPr/>
          <p:nvPr/>
        </p:nvGrpSpPr>
        <p:grpSpPr>
          <a:xfrm>
            <a:off x="3408393" y="1090324"/>
            <a:ext cx="454826" cy="318149"/>
            <a:chOff x="3625085" y="3259862"/>
            <a:chExt cx="369207" cy="258259"/>
          </a:xfrm>
        </p:grpSpPr>
        <p:sp>
          <p:nvSpPr>
            <p:cNvPr id="430" name="Google Shape;430;p2"/>
            <p:cNvSpPr/>
            <p:nvPr/>
          </p:nvSpPr>
          <p:spPr>
            <a:xfrm>
              <a:off x="3779069" y="3268978"/>
              <a:ext cx="109372" cy="40670"/>
            </a:xfrm>
            <a:custGeom>
              <a:rect b="b" l="l" r="r" t="t"/>
              <a:pathLst>
                <a:path extrusionOk="0" h="1548" w="4163">
                  <a:moveTo>
                    <a:pt x="1207" y="1"/>
                  </a:moveTo>
                  <a:cubicBezTo>
                    <a:pt x="909" y="1"/>
                    <a:pt x="638" y="174"/>
                    <a:pt x="514" y="445"/>
                  </a:cubicBezTo>
                  <a:lnTo>
                    <a:pt x="0" y="1547"/>
                  </a:lnTo>
                  <a:lnTo>
                    <a:pt x="4162" y="1547"/>
                  </a:lnTo>
                  <a:lnTo>
                    <a:pt x="3649" y="445"/>
                  </a:lnTo>
                  <a:cubicBezTo>
                    <a:pt x="3524" y="174"/>
                    <a:pt x="3253" y="1"/>
                    <a:pt x="29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3913374" y="3283192"/>
              <a:ext cx="57432" cy="31369"/>
            </a:xfrm>
            <a:custGeom>
              <a:rect b="b" l="l" r="r" t="t"/>
              <a:pathLst>
                <a:path extrusionOk="0" h="1194" w="2186">
                  <a:moveTo>
                    <a:pt x="347" y="1"/>
                  </a:moveTo>
                  <a:cubicBezTo>
                    <a:pt x="153" y="1"/>
                    <a:pt x="0" y="160"/>
                    <a:pt x="0" y="348"/>
                  </a:cubicBezTo>
                  <a:lnTo>
                    <a:pt x="0" y="1194"/>
                  </a:lnTo>
                  <a:lnTo>
                    <a:pt x="2185" y="1194"/>
                  </a:lnTo>
                  <a:lnTo>
                    <a:pt x="2185" y="348"/>
                  </a:lnTo>
                  <a:cubicBezTo>
                    <a:pt x="2185" y="160"/>
                    <a:pt x="2026" y="1"/>
                    <a:pt x="18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3625085" y="3309070"/>
              <a:ext cx="369207" cy="209050"/>
            </a:xfrm>
            <a:custGeom>
              <a:rect b="b" l="l" r="r" t="t"/>
              <a:pathLst>
                <a:path extrusionOk="0" h="7957" w="14053">
                  <a:moveTo>
                    <a:pt x="860" y="1"/>
                  </a:moveTo>
                  <a:cubicBezTo>
                    <a:pt x="389" y="1"/>
                    <a:pt x="0" y="382"/>
                    <a:pt x="0" y="854"/>
                  </a:cubicBezTo>
                  <a:lnTo>
                    <a:pt x="0" y="7096"/>
                  </a:lnTo>
                  <a:cubicBezTo>
                    <a:pt x="0" y="7575"/>
                    <a:pt x="389" y="7956"/>
                    <a:pt x="860" y="7956"/>
                  </a:cubicBezTo>
                  <a:lnTo>
                    <a:pt x="13193" y="7956"/>
                  </a:lnTo>
                  <a:cubicBezTo>
                    <a:pt x="13665" y="7956"/>
                    <a:pt x="14053" y="7575"/>
                    <a:pt x="14053" y="7096"/>
                  </a:cubicBezTo>
                  <a:lnTo>
                    <a:pt x="14053" y="861"/>
                  </a:lnTo>
                  <a:cubicBezTo>
                    <a:pt x="14053" y="382"/>
                    <a:pt x="13665" y="1"/>
                    <a:pt x="13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3941616" y="3344065"/>
              <a:ext cx="52676" cy="145996"/>
            </a:xfrm>
            <a:custGeom>
              <a:rect b="b" l="l" r="r" t="t"/>
              <a:pathLst>
                <a:path extrusionOk="0" h="5557" w="2005">
                  <a:moveTo>
                    <a:pt x="2005" y="0"/>
                  </a:moveTo>
                  <a:lnTo>
                    <a:pt x="798" y="7"/>
                  </a:lnTo>
                  <a:lnTo>
                    <a:pt x="749" y="7"/>
                  </a:lnTo>
                  <a:cubicBezTo>
                    <a:pt x="326" y="28"/>
                    <a:pt x="0" y="382"/>
                    <a:pt x="0" y="805"/>
                  </a:cubicBezTo>
                  <a:lnTo>
                    <a:pt x="0" y="4759"/>
                  </a:lnTo>
                  <a:cubicBezTo>
                    <a:pt x="0" y="5196"/>
                    <a:pt x="354" y="5556"/>
                    <a:pt x="798" y="5556"/>
                  </a:cubicBezTo>
                  <a:lnTo>
                    <a:pt x="2005" y="5556"/>
                  </a:lnTo>
                  <a:lnTo>
                    <a:pt x="20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3739161" y="3324203"/>
              <a:ext cx="187349" cy="179783"/>
            </a:xfrm>
            <a:custGeom>
              <a:rect b="b" l="l" r="r" t="t"/>
              <a:pathLst>
                <a:path extrusionOk="0" h="6843" w="7131">
                  <a:moveTo>
                    <a:pt x="3723" y="0"/>
                  </a:moveTo>
                  <a:cubicBezTo>
                    <a:pt x="3714" y="0"/>
                    <a:pt x="3706" y="0"/>
                    <a:pt x="3697" y="0"/>
                  </a:cubicBezTo>
                  <a:cubicBezTo>
                    <a:pt x="2310" y="0"/>
                    <a:pt x="1062" y="833"/>
                    <a:pt x="534" y="2109"/>
                  </a:cubicBezTo>
                  <a:cubicBezTo>
                    <a:pt x="0" y="3392"/>
                    <a:pt x="299" y="4863"/>
                    <a:pt x="1277" y="5841"/>
                  </a:cubicBezTo>
                  <a:cubicBezTo>
                    <a:pt x="1931" y="6495"/>
                    <a:pt x="2806" y="6842"/>
                    <a:pt x="3698" y="6842"/>
                  </a:cubicBezTo>
                  <a:cubicBezTo>
                    <a:pt x="4139" y="6842"/>
                    <a:pt x="4584" y="6757"/>
                    <a:pt x="5008" y="6583"/>
                  </a:cubicBezTo>
                  <a:cubicBezTo>
                    <a:pt x="6284" y="6056"/>
                    <a:pt x="7117" y="4807"/>
                    <a:pt x="7117" y="3420"/>
                  </a:cubicBezTo>
                  <a:cubicBezTo>
                    <a:pt x="7131" y="1535"/>
                    <a:pt x="5605" y="0"/>
                    <a:pt x="37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3755739" y="3339494"/>
              <a:ext cx="155297" cy="149096"/>
            </a:xfrm>
            <a:custGeom>
              <a:rect b="b" l="l" r="r" t="t"/>
              <a:pathLst>
                <a:path extrusionOk="0" h="5675" w="5911">
                  <a:moveTo>
                    <a:pt x="3079" y="1"/>
                  </a:moveTo>
                  <a:cubicBezTo>
                    <a:pt x="3075" y="1"/>
                    <a:pt x="3071" y="1"/>
                    <a:pt x="3066" y="1"/>
                  </a:cubicBezTo>
                  <a:cubicBezTo>
                    <a:pt x="1915" y="1"/>
                    <a:pt x="881" y="695"/>
                    <a:pt x="444" y="1749"/>
                  </a:cubicBezTo>
                  <a:cubicBezTo>
                    <a:pt x="0" y="2810"/>
                    <a:pt x="243" y="4031"/>
                    <a:pt x="1055" y="4842"/>
                  </a:cubicBezTo>
                  <a:cubicBezTo>
                    <a:pt x="1598" y="5386"/>
                    <a:pt x="2325" y="5674"/>
                    <a:pt x="3065" y="5674"/>
                  </a:cubicBezTo>
                  <a:cubicBezTo>
                    <a:pt x="3430" y="5674"/>
                    <a:pt x="3798" y="5604"/>
                    <a:pt x="4148" y="5460"/>
                  </a:cubicBezTo>
                  <a:cubicBezTo>
                    <a:pt x="5210" y="5023"/>
                    <a:pt x="5903" y="3982"/>
                    <a:pt x="5903" y="2838"/>
                  </a:cubicBezTo>
                  <a:cubicBezTo>
                    <a:pt x="5910" y="1275"/>
                    <a:pt x="4641" y="1"/>
                    <a:pt x="30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3775049" y="3359172"/>
              <a:ext cx="122298" cy="108479"/>
            </a:xfrm>
            <a:custGeom>
              <a:rect b="b" l="l" r="r" t="t"/>
              <a:pathLst>
                <a:path extrusionOk="0" h="4129" w="4655">
                  <a:moveTo>
                    <a:pt x="2326" y="0"/>
                  </a:moveTo>
                  <a:cubicBezTo>
                    <a:pt x="1712" y="0"/>
                    <a:pt x="1103" y="276"/>
                    <a:pt x="694" y="799"/>
                  </a:cubicBezTo>
                  <a:cubicBezTo>
                    <a:pt x="1" y="1680"/>
                    <a:pt x="146" y="2956"/>
                    <a:pt x="1013" y="3663"/>
                  </a:cubicBezTo>
                  <a:cubicBezTo>
                    <a:pt x="1396" y="3976"/>
                    <a:pt x="1858" y="4128"/>
                    <a:pt x="2318" y="4128"/>
                  </a:cubicBezTo>
                  <a:cubicBezTo>
                    <a:pt x="2900" y="4128"/>
                    <a:pt x="3478" y="3883"/>
                    <a:pt x="3885" y="3407"/>
                  </a:cubicBezTo>
                  <a:lnTo>
                    <a:pt x="3892" y="3400"/>
                  </a:lnTo>
                  <a:cubicBezTo>
                    <a:pt x="3934" y="3351"/>
                    <a:pt x="3968" y="3310"/>
                    <a:pt x="4003" y="3261"/>
                  </a:cubicBezTo>
                  <a:cubicBezTo>
                    <a:pt x="4655" y="2346"/>
                    <a:pt x="4454" y="1083"/>
                    <a:pt x="3552" y="410"/>
                  </a:cubicBezTo>
                  <a:cubicBezTo>
                    <a:pt x="3185" y="134"/>
                    <a:pt x="2754" y="0"/>
                    <a:pt x="23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3798563" y="3359093"/>
              <a:ext cx="98075" cy="90982"/>
            </a:xfrm>
            <a:custGeom>
              <a:rect b="b" l="l" r="r" t="t"/>
              <a:pathLst>
                <a:path extrusionOk="0" h="3463" w="3733">
                  <a:moveTo>
                    <a:pt x="1423" y="1"/>
                  </a:moveTo>
                  <a:cubicBezTo>
                    <a:pt x="1124" y="1"/>
                    <a:pt x="823" y="65"/>
                    <a:pt x="541" y="198"/>
                  </a:cubicBezTo>
                  <a:cubicBezTo>
                    <a:pt x="0" y="968"/>
                    <a:pt x="42" y="2002"/>
                    <a:pt x="646" y="2723"/>
                  </a:cubicBezTo>
                  <a:cubicBezTo>
                    <a:pt x="1043" y="3204"/>
                    <a:pt x="1629" y="3463"/>
                    <a:pt x="2226" y="3463"/>
                  </a:cubicBezTo>
                  <a:cubicBezTo>
                    <a:pt x="2524" y="3463"/>
                    <a:pt x="2826" y="3398"/>
                    <a:pt x="3108" y="3264"/>
                  </a:cubicBezTo>
                  <a:cubicBezTo>
                    <a:pt x="3732" y="2390"/>
                    <a:pt x="3580" y="1183"/>
                    <a:pt x="2761" y="490"/>
                  </a:cubicBezTo>
                  <a:cubicBezTo>
                    <a:pt x="2380" y="169"/>
                    <a:pt x="1904" y="1"/>
                    <a:pt x="14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3828461" y="3387441"/>
              <a:ext cx="34286" cy="34286"/>
            </a:xfrm>
            <a:custGeom>
              <a:rect b="b" l="l" r="r" t="t"/>
              <a:pathLst>
                <a:path extrusionOk="0" h="1305" w="1305">
                  <a:moveTo>
                    <a:pt x="652" y="0"/>
                  </a:moveTo>
                  <a:cubicBezTo>
                    <a:pt x="291" y="0"/>
                    <a:pt x="0" y="292"/>
                    <a:pt x="0" y="652"/>
                  </a:cubicBezTo>
                  <a:cubicBezTo>
                    <a:pt x="0" y="1013"/>
                    <a:pt x="291" y="1304"/>
                    <a:pt x="652" y="1304"/>
                  </a:cubicBezTo>
                  <a:cubicBezTo>
                    <a:pt x="1013" y="1304"/>
                    <a:pt x="1304" y="1013"/>
                    <a:pt x="1304" y="652"/>
                  </a:cubicBezTo>
                  <a:cubicBezTo>
                    <a:pt x="1304" y="292"/>
                    <a:pt x="1013" y="0"/>
                    <a:pt x="652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3658057" y="3259862"/>
              <a:ext cx="35573" cy="31028"/>
            </a:xfrm>
            <a:custGeom>
              <a:rect b="b" l="l" r="r" t="t"/>
              <a:pathLst>
                <a:path extrusionOk="0" h="1181" w="1354">
                  <a:moveTo>
                    <a:pt x="347" y="1"/>
                  </a:moveTo>
                  <a:cubicBezTo>
                    <a:pt x="153" y="1"/>
                    <a:pt x="1" y="153"/>
                    <a:pt x="1" y="348"/>
                  </a:cubicBezTo>
                  <a:lnTo>
                    <a:pt x="1" y="833"/>
                  </a:lnTo>
                  <a:cubicBezTo>
                    <a:pt x="1" y="1021"/>
                    <a:pt x="153" y="1180"/>
                    <a:pt x="347" y="1180"/>
                  </a:cubicBezTo>
                  <a:lnTo>
                    <a:pt x="1006" y="1180"/>
                  </a:lnTo>
                  <a:cubicBezTo>
                    <a:pt x="1194" y="1180"/>
                    <a:pt x="1353" y="1021"/>
                    <a:pt x="1353" y="833"/>
                  </a:cubicBezTo>
                  <a:lnTo>
                    <a:pt x="1353" y="348"/>
                  </a:lnTo>
                  <a:cubicBezTo>
                    <a:pt x="1353" y="153"/>
                    <a:pt x="1194" y="1"/>
                    <a:pt x="10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3625085" y="3281931"/>
              <a:ext cx="101517" cy="236190"/>
            </a:xfrm>
            <a:custGeom>
              <a:rect b="b" l="l" r="r" t="t"/>
              <a:pathLst>
                <a:path extrusionOk="0" h="8990" w="3864">
                  <a:moveTo>
                    <a:pt x="860" y="0"/>
                  </a:moveTo>
                  <a:cubicBezTo>
                    <a:pt x="389" y="7"/>
                    <a:pt x="7" y="389"/>
                    <a:pt x="0" y="860"/>
                  </a:cubicBezTo>
                  <a:lnTo>
                    <a:pt x="0" y="8129"/>
                  </a:lnTo>
                  <a:cubicBezTo>
                    <a:pt x="7" y="8601"/>
                    <a:pt x="389" y="8989"/>
                    <a:pt x="860" y="8989"/>
                  </a:cubicBezTo>
                  <a:lnTo>
                    <a:pt x="3004" y="8989"/>
                  </a:lnTo>
                  <a:cubicBezTo>
                    <a:pt x="3475" y="8989"/>
                    <a:pt x="3857" y="8601"/>
                    <a:pt x="3864" y="8129"/>
                  </a:cubicBezTo>
                  <a:lnTo>
                    <a:pt x="3864" y="860"/>
                  </a:lnTo>
                  <a:cubicBezTo>
                    <a:pt x="3864" y="396"/>
                    <a:pt x="3496" y="14"/>
                    <a:pt x="30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3625269" y="3281931"/>
              <a:ext cx="79474" cy="209944"/>
            </a:xfrm>
            <a:custGeom>
              <a:rect b="b" l="l" r="r" t="t"/>
              <a:pathLst>
                <a:path extrusionOk="0" h="7991" w="3025">
                  <a:moveTo>
                    <a:pt x="860" y="0"/>
                  </a:moveTo>
                  <a:cubicBezTo>
                    <a:pt x="382" y="7"/>
                    <a:pt x="0" y="389"/>
                    <a:pt x="0" y="860"/>
                  </a:cubicBezTo>
                  <a:lnTo>
                    <a:pt x="0" y="7991"/>
                  </a:lnTo>
                  <a:lnTo>
                    <a:pt x="2164" y="7991"/>
                  </a:lnTo>
                  <a:cubicBezTo>
                    <a:pt x="2636" y="7984"/>
                    <a:pt x="3017" y="7602"/>
                    <a:pt x="3024" y="7131"/>
                  </a:cubicBezTo>
                  <a:lnTo>
                    <a:pt x="3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3912822" y="3327671"/>
              <a:ext cx="22621" cy="22621"/>
            </a:xfrm>
            <a:custGeom>
              <a:rect b="b" l="l" r="r" t="t"/>
              <a:pathLst>
                <a:path extrusionOk="0" h="861" w="861">
                  <a:moveTo>
                    <a:pt x="431" y="0"/>
                  </a:moveTo>
                  <a:cubicBezTo>
                    <a:pt x="195" y="0"/>
                    <a:pt x="0" y="194"/>
                    <a:pt x="0" y="430"/>
                  </a:cubicBezTo>
                  <a:cubicBezTo>
                    <a:pt x="0" y="666"/>
                    <a:pt x="195" y="860"/>
                    <a:pt x="431" y="860"/>
                  </a:cubicBezTo>
                  <a:cubicBezTo>
                    <a:pt x="673" y="860"/>
                    <a:pt x="861" y="666"/>
                    <a:pt x="861" y="430"/>
                  </a:cubicBezTo>
                  <a:cubicBezTo>
                    <a:pt x="861" y="194"/>
                    <a:pt x="673" y="0"/>
                    <a:pt x="4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3" name="Google Shape;443;p2"/>
          <p:cNvSpPr/>
          <p:nvPr/>
        </p:nvSpPr>
        <p:spPr>
          <a:xfrm>
            <a:off x="1435872" y="906381"/>
            <a:ext cx="704051" cy="704005"/>
          </a:xfrm>
          <a:custGeom>
            <a:rect b="b" l="l" r="r" t="t"/>
            <a:pathLst>
              <a:path extrusionOk="0" h="4578" w="4578">
                <a:moveTo>
                  <a:pt x="2289" y="1"/>
                </a:moveTo>
                <a:cubicBezTo>
                  <a:pt x="1026" y="1"/>
                  <a:pt x="1" y="1024"/>
                  <a:pt x="1" y="2289"/>
                </a:cubicBezTo>
                <a:cubicBezTo>
                  <a:pt x="1" y="3553"/>
                  <a:pt x="1026" y="4577"/>
                  <a:pt x="2289" y="4577"/>
                </a:cubicBezTo>
                <a:cubicBezTo>
                  <a:pt x="3552" y="4577"/>
                  <a:pt x="4577" y="3553"/>
                  <a:pt x="4577" y="2289"/>
                </a:cubicBezTo>
                <a:cubicBezTo>
                  <a:pt x="4577" y="1024"/>
                  <a:pt x="3552" y="1"/>
                  <a:pt x="228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4" name="Google Shape;444;p2"/>
          <p:cNvGrpSpPr/>
          <p:nvPr/>
        </p:nvGrpSpPr>
        <p:grpSpPr>
          <a:xfrm>
            <a:off x="1547945" y="1099745"/>
            <a:ext cx="482540" cy="311692"/>
            <a:chOff x="5084391" y="4183682"/>
            <a:chExt cx="504064" cy="325595"/>
          </a:xfrm>
        </p:grpSpPr>
        <p:sp>
          <p:nvSpPr>
            <p:cNvPr id="445" name="Google Shape;445;p2"/>
            <p:cNvSpPr/>
            <p:nvPr/>
          </p:nvSpPr>
          <p:spPr>
            <a:xfrm>
              <a:off x="5209948" y="4186887"/>
              <a:ext cx="186981" cy="137957"/>
            </a:xfrm>
            <a:custGeom>
              <a:rect b="b" l="l" r="r" t="t"/>
              <a:pathLst>
                <a:path extrusionOk="0" h="5251" w="7117">
                  <a:moveTo>
                    <a:pt x="250" y="0"/>
                  </a:moveTo>
                  <a:cubicBezTo>
                    <a:pt x="90" y="0"/>
                    <a:pt x="0" y="188"/>
                    <a:pt x="97" y="312"/>
                  </a:cubicBezTo>
                  <a:lnTo>
                    <a:pt x="3954" y="5251"/>
                  </a:lnTo>
                  <a:lnTo>
                    <a:pt x="7117" y="5251"/>
                  </a:lnTo>
                  <a:lnTo>
                    <a:pt x="2275" y="631"/>
                  </a:lnTo>
                  <a:cubicBezTo>
                    <a:pt x="1845" y="229"/>
                    <a:pt x="1276" y="0"/>
                    <a:pt x="6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5212680" y="4186887"/>
              <a:ext cx="184249" cy="137957"/>
            </a:xfrm>
            <a:custGeom>
              <a:rect b="b" l="l" r="r" t="t"/>
              <a:pathLst>
                <a:path extrusionOk="0" h="5251" w="7013">
                  <a:moveTo>
                    <a:pt x="153" y="0"/>
                  </a:moveTo>
                  <a:cubicBezTo>
                    <a:pt x="90" y="0"/>
                    <a:pt x="35" y="28"/>
                    <a:pt x="0" y="77"/>
                  </a:cubicBezTo>
                  <a:cubicBezTo>
                    <a:pt x="382" y="174"/>
                    <a:pt x="729" y="361"/>
                    <a:pt x="1020" y="631"/>
                  </a:cubicBezTo>
                  <a:lnTo>
                    <a:pt x="5861" y="5251"/>
                  </a:lnTo>
                  <a:lnTo>
                    <a:pt x="7013" y="5251"/>
                  </a:lnTo>
                  <a:lnTo>
                    <a:pt x="2178" y="631"/>
                  </a:lnTo>
                  <a:cubicBezTo>
                    <a:pt x="1748" y="229"/>
                    <a:pt x="1179" y="0"/>
                    <a:pt x="5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5084391" y="4236069"/>
              <a:ext cx="504064" cy="145103"/>
            </a:xfrm>
            <a:custGeom>
              <a:rect b="b" l="l" r="r" t="t"/>
              <a:pathLst>
                <a:path extrusionOk="0" h="5523" w="19186">
                  <a:moveTo>
                    <a:pt x="1060" y="1"/>
                  </a:moveTo>
                  <a:cubicBezTo>
                    <a:pt x="1053" y="1"/>
                    <a:pt x="1047" y="1"/>
                    <a:pt x="1041" y="1"/>
                  </a:cubicBezTo>
                  <a:lnTo>
                    <a:pt x="194" y="1"/>
                  </a:lnTo>
                  <a:cubicBezTo>
                    <a:pt x="90" y="1"/>
                    <a:pt x="0" y="84"/>
                    <a:pt x="0" y="195"/>
                  </a:cubicBezTo>
                  <a:lnTo>
                    <a:pt x="0" y="4731"/>
                  </a:lnTo>
                  <a:cubicBezTo>
                    <a:pt x="0" y="5162"/>
                    <a:pt x="354" y="5515"/>
                    <a:pt x="791" y="5522"/>
                  </a:cubicBezTo>
                  <a:lnTo>
                    <a:pt x="19026" y="5522"/>
                  </a:lnTo>
                  <a:cubicBezTo>
                    <a:pt x="19116" y="5522"/>
                    <a:pt x="19186" y="5453"/>
                    <a:pt x="19186" y="5363"/>
                  </a:cubicBezTo>
                  <a:lnTo>
                    <a:pt x="19186" y="5356"/>
                  </a:lnTo>
                  <a:cubicBezTo>
                    <a:pt x="19186" y="5155"/>
                    <a:pt x="19109" y="4953"/>
                    <a:pt x="18964" y="4815"/>
                  </a:cubicBezTo>
                  <a:lnTo>
                    <a:pt x="18520" y="4364"/>
                  </a:lnTo>
                  <a:lnTo>
                    <a:pt x="17847" y="3691"/>
                  </a:lnTo>
                  <a:cubicBezTo>
                    <a:pt x="17417" y="3254"/>
                    <a:pt x="16827" y="3011"/>
                    <a:pt x="16217" y="3011"/>
                  </a:cubicBezTo>
                  <a:lnTo>
                    <a:pt x="3669" y="3011"/>
                  </a:lnTo>
                  <a:cubicBezTo>
                    <a:pt x="3392" y="3011"/>
                    <a:pt x="3142" y="2866"/>
                    <a:pt x="3004" y="2623"/>
                  </a:cubicBezTo>
                  <a:lnTo>
                    <a:pt x="1713" y="382"/>
                  </a:lnTo>
                  <a:cubicBezTo>
                    <a:pt x="1578" y="145"/>
                    <a:pt x="1330" y="1"/>
                    <a:pt x="10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5209948" y="4348148"/>
              <a:ext cx="209050" cy="161129"/>
            </a:xfrm>
            <a:custGeom>
              <a:rect b="b" l="l" r="r" t="t"/>
              <a:pathLst>
                <a:path extrusionOk="0" h="6133" w="7957">
                  <a:moveTo>
                    <a:pt x="4738" y="1"/>
                  </a:moveTo>
                  <a:cubicBezTo>
                    <a:pt x="4675" y="1"/>
                    <a:pt x="4620" y="28"/>
                    <a:pt x="4585" y="70"/>
                  </a:cubicBezTo>
                  <a:lnTo>
                    <a:pt x="104" y="5820"/>
                  </a:lnTo>
                  <a:cubicBezTo>
                    <a:pt x="0" y="5952"/>
                    <a:pt x="90" y="6132"/>
                    <a:pt x="257" y="6132"/>
                  </a:cubicBezTo>
                  <a:lnTo>
                    <a:pt x="687" y="6132"/>
                  </a:lnTo>
                  <a:cubicBezTo>
                    <a:pt x="1276" y="6132"/>
                    <a:pt x="1845" y="5910"/>
                    <a:pt x="2275" y="5501"/>
                  </a:cubicBezTo>
                  <a:lnTo>
                    <a:pt x="7880" y="195"/>
                  </a:lnTo>
                  <a:cubicBezTo>
                    <a:pt x="7956" y="126"/>
                    <a:pt x="7907" y="1"/>
                    <a:pt x="7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5382322" y="4183682"/>
              <a:ext cx="203218" cy="76663"/>
            </a:xfrm>
            <a:custGeom>
              <a:rect b="b" l="l" r="r" t="t"/>
              <a:pathLst>
                <a:path extrusionOk="0" h="2918" w="7735">
                  <a:moveTo>
                    <a:pt x="3807" y="1"/>
                  </a:moveTo>
                  <a:cubicBezTo>
                    <a:pt x="3769" y="1"/>
                    <a:pt x="3730" y="2"/>
                    <a:pt x="3691" y="4"/>
                  </a:cubicBezTo>
                  <a:cubicBezTo>
                    <a:pt x="2768" y="67"/>
                    <a:pt x="2026" y="767"/>
                    <a:pt x="1908" y="1683"/>
                  </a:cubicBezTo>
                  <a:cubicBezTo>
                    <a:pt x="1723" y="1598"/>
                    <a:pt x="1532" y="1559"/>
                    <a:pt x="1346" y="1559"/>
                  </a:cubicBezTo>
                  <a:cubicBezTo>
                    <a:pt x="637" y="1559"/>
                    <a:pt x="1" y="2130"/>
                    <a:pt x="1" y="2911"/>
                  </a:cubicBezTo>
                  <a:lnTo>
                    <a:pt x="7735" y="2918"/>
                  </a:lnTo>
                  <a:cubicBezTo>
                    <a:pt x="7735" y="2023"/>
                    <a:pt x="7005" y="1354"/>
                    <a:pt x="6177" y="1354"/>
                  </a:cubicBezTo>
                  <a:cubicBezTo>
                    <a:pt x="6009" y="1354"/>
                    <a:pt x="5838" y="1382"/>
                    <a:pt x="5668" y="1440"/>
                  </a:cubicBezTo>
                  <a:cubicBezTo>
                    <a:pt x="5449" y="590"/>
                    <a:pt x="4676" y="1"/>
                    <a:pt x="38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5274263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3" y="113"/>
                  </a:cubicBezTo>
                  <a:cubicBezTo>
                    <a:pt x="1" y="356"/>
                    <a:pt x="167" y="772"/>
                    <a:pt x="514" y="772"/>
                  </a:cubicBezTo>
                  <a:cubicBezTo>
                    <a:pt x="729" y="772"/>
                    <a:pt x="895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523361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4" y="113"/>
                  </a:cubicBezTo>
                  <a:cubicBezTo>
                    <a:pt x="1" y="356"/>
                    <a:pt x="174" y="772"/>
                    <a:pt x="514" y="772"/>
                  </a:cubicBezTo>
                  <a:cubicBezTo>
                    <a:pt x="729" y="772"/>
                    <a:pt x="903" y="599"/>
                    <a:pt x="903" y="391"/>
                  </a:cubicBezTo>
                  <a:cubicBezTo>
                    <a:pt x="903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5193002" y="4337901"/>
              <a:ext cx="23698" cy="20309"/>
            </a:xfrm>
            <a:custGeom>
              <a:rect b="b" l="l" r="r" t="t"/>
              <a:pathLst>
                <a:path extrusionOk="0" h="773" w="902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0" y="772"/>
                  </a:cubicBezTo>
                  <a:cubicBezTo>
                    <a:pt x="728" y="772"/>
                    <a:pt x="902" y="599"/>
                    <a:pt x="902" y="391"/>
                  </a:cubicBezTo>
                  <a:cubicBezTo>
                    <a:pt x="902" y="156"/>
                    <a:pt x="710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5152542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14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544647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1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5467261" y="4183944"/>
              <a:ext cx="118279" cy="76400"/>
            </a:xfrm>
            <a:custGeom>
              <a:rect b="b" l="l" r="r" t="t"/>
              <a:pathLst>
                <a:path extrusionOk="0" h="2908" w="4502">
                  <a:moveTo>
                    <a:pt x="583" y="0"/>
                  </a:moveTo>
                  <a:cubicBezTo>
                    <a:pt x="390" y="0"/>
                    <a:pt x="194" y="30"/>
                    <a:pt x="0" y="91"/>
                  </a:cubicBezTo>
                  <a:cubicBezTo>
                    <a:pt x="624" y="286"/>
                    <a:pt x="1103" y="792"/>
                    <a:pt x="1269" y="1430"/>
                  </a:cubicBezTo>
                  <a:cubicBezTo>
                    <a:pt x="1440" y="1372"/>
                    <a:pt x="1611" y="1344"/>
                    <a:pt x="1779" y="1344"/>
                  </a:cubicBezTo>
                  <a:cubicBezTo>
                    <a:pt x="2607" y="1344"/>
                    <a:pt x="3338" y="2013"/>
                    <a:pt x="3343" y="2908"/>
                  </a:cubicBezTo>
                  <a:lnTo>
                    <a:pt x="4502" y="2908"/>
                  </a:lnTo>
                  <a:cubicBezTo>
                    <a:pt x="4502" y="2019"/>
                    <a:pt x="3772" y="1351"/>
                    <a:pt x="2944" y="1351"/>
                  </a:cubicBezTo>
                  <a:cubicBezTo>
                    <a:pt x="2777" y="1351"/>
                    <a:pt x="2605" y="1379"/>
                    <a:pt x="2435" y="1437"/>
                  </a:cubicBezTo>
                  <a:cubicBezTo>
                    <a:pt x="2209" y="567"/>
                    <a:pt x="143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5212680" y="4348148"/>
              <a:ext cx="206265" cy="161129"/>
            </a:xfrm>
            <a:custGeom>
              <a:rect b="b" l="l" r="r" t="t"/>
              <a:pathLst>
                <a:path extrusionOk="0" h="6133" w="7851">
                  <a:moveTo>
                    <a:pt x="7701" y="0"/>
                  </a:moveTo>
                  <a:cubicBezTo>
                    <a:pt x="7698" y="0"/>
                    <a:pt x="7695" y="1"/>
                    <a:pt x="7692" y="1"/>
                  </a:cubicBezTo>
                  <a:lnTo>
                    <a:pt x="6541" y="1"/>
                  </a:lnTo>
                  <a:cubicBezTo>
                    <a:pt x="6645" y="1"/>
                    <a:pt x="6694" y="126"/>
                    <a:pt x="6617" y="195"/>
                  </a:cubicBezTo>
                  <a:lnTo>
                    <a:pt x="1013" y="5501"/>
                  </a:lnTo>
                  <a:cubicBezTo>
                    <a:pt x="729" y="5772"/>
                    <a:pt x="382" y="5966"/>
                    <a:pt x="0" y="6063"/>
                  </a:cubicBezTo>
                  <a:cubicBezTo>
                    <a:pt x="35" y="6112"/>
                    <a:pt x="90" y="6132"/>
                    <a:pt x="153" y="6132"/>
                  </a:cubicBezTo>
                  <a:lnTo>
                    <a:pt x="583" y="6132"/>
                  </a:lnTo>
                  <a:cubicBezTo>
                    <a:pt x="1172" y="6132"/>
                    <a:pt x="1741" y="5910"/>
                    <a:pt x="2178" y="5501"/>
                  </a:cubicBezTo>
                  <a:lnTo>
                    <a:pt x="7776" y="202"/>
                  </a:lnTo>
                  <a:cubicBezTo>
                    <a:pt x="7850" y="128"/>
                    <a:pt x="7806" y="0"/>
                    <a:pt x="7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5540508" y="4350696"/>
              <a:ext cx="47947" cy="30476"/>
            </a:xfrm>
            <a:custGeom>
              <a:rect b="b" l="l" r="r" t="t"/>
              <a:pathLst>
                <a:path extrusionOk="0" h="1160" w="1825">
                  <a:moveTo>
                    <a:pt x="0" y="1"/>
                  </a:moveTo>
                  <a:lnTo>
                    <a:pt x="451" y="452"/>
                  </a:lnTo>
                  <a:cubicBezTo>
                    <a:pt x="590" y="590"/>
                    <a:pt x="666" y="792"/>
                    <a:pt x="666" y="993"/>
                  </a:cubicBezTo>
                  <a:lnTo>
                    <a:pt x="666" y="1000"/>
                  </a:lnTo>
                  <a:cubicBezTo>
                    <a:pt x="666" y="1090"/>
                    <a:pt x="597" y="1159"/>
                    <a:pt x="514" y="1159"/>
                  </a:cubicBezTo>
                  <a:lnTo>
                    <a:pt x="1665" y="1159"/>
                  </a:lnTo>
                  <a:cubicBezTo>
                    <a:pt x="1755" y="1159"/>
                    <a:pt x="1825" y="1090"/>
                    <a:pt x="1825" y="1000"/>
                  </a:cubicBezTo>
                  <a:lnTo>
                    <a:pt x="1825" y="993"/>
                  </a:lnTo>
                  <a:cubicBezTo>
                    <a:pt x="1825" y="792"/>
                    <a:pt x="1748" y="597"/>
                    <a:pt x="1610" y="452"/>
                  </a:cubicBezTo>
                  <a:lnTo>
                    <a:pt x="11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5507352" y="4315176"/>
              <a:ext cx="63606" cy="35547"/>
            </a:xfrm>
            <a:custGeom>
              <a:rect b="b" l="l" r="r" t="t"/>
              <a:pathLst>
                <a:path extrusionOk="0" h="1353" w="2421">
                  <a:moveTo>
                    <a:pt x="0" y="0"/>
                  </a:moveTo>
                  <a:lnTo>
                    <a:pt x="0" y="770"/>
                  </a:lnTo>
                  <a:cubicBezTo>
                    <a:pt x="0" y="1089"/>
                    <a:pt x="257" y="1353"/>
                    <a:pt x="576" y="1353"/>
                  </a:cubicBezTo>
                  <a:lnTo>
                    <a:pt x="2421" y="1353"/>
                  </a:lnTo>
                  <a:lnTo>
                    <a:pt x="1748" y="680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5507352" y="4315176"/>
              <a:ext cx="63606" cy="35547"/>
            </a:xfrm>
            <a:custGeom>
              <a:rect b="b" l="l" r="r" t="t"/>
              <a:pathLst>
                <a:path extrusionOk="0" h="1353" w="2421">
                  <a:moveTo>
                    <a:pt x="0" y="0"/>
                  </a:moveTo>
                  <a:lnTo>
                    <a:pt x="0" y="243"/>
                  </a:lnTo>
                  <a:cubicBezTo>
                    <a:pt x="215" y="354"/>
                    <a:pt x="416" y="500"/>
                    <a:pt x="597" y="680"/>
                  </a:cubicBezTo>
                  <a:lnTo>
                    <a:pt x="1262" y="1353"/>
                  </a:lnTo>
                  <a:lnTo>
                    <a:pt x="2421" y="1353"/>
                  </a:lnTo>
                  <a:lnTo>
                    <a:pt x="1755" y="673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60" name="Google Shape;460;p2"/>
          <p:cNvCxnSpPr/>
          <p:nvPr/>
        </p:nvCxnSpPr>
        <p:spPr>
          <a:xfrm>
            <a:off x="469805" y="1897600"/>
            <a:ext cx="8204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1" name="Google Shape;461;p2"/>
          <p:cNvSpPr/>
          <p:nvPr/>
        </p:nvSpPr>
        <p:spPr>
          <a:xfrm>
            <a:off x="1693449" y="1802950"/>
            <a:ext cx="189300" cy="18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2"/>
          <p:cNvSpPr/>
          <p:nvPr/>
        </p:nvSpPr>
        <p:spPr>
          <a:xfrm>
            <a:off x="3539835" y="1802950"/>
            <a:ext cx="189300" cy="18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2"/>
          <p:cNvSpPr/>
          <p:nvPr/>
        </p:nvSpPr>
        <p:spPr>
          <a:xfrm>
            <a:off x="5367698" y="1802950"/>
            <a:ext cx="189300" cy="18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2"/>
          <p:cNvSpPr/>
          <p:nvPr/>
        </p:nvSpPr>
        <p:spPr>
          <a:xfrm>
            <a:off x="7200936" y="1802950"/>
            <a:ext cx="189300" cy="18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2"/>
          <p:cNvSpPr txBox="1"/>
          <p:nvPr/>
        </p:nvSpPr>
        <p:spPr>
          <a:xfrm>
            <a:off x="1285780" y="2361595"/>
            <a:ext cx="10047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</a:t>
            </a:r>
            <a:r>
              <a:rPr b="1" lang="en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EST STRATEGY CREATION</a:t>
            </a:r>
            <a:endParaRPr b="1" i="0" sz="1400" u="none" cap="none" strike="noStrike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6" name="Google Shape;466;p2"/>
          <p:cNvSpPr txBox="1"/>
          <p:nvPr/>
        </p:nvSpPr>
        <p:spPr>
          <a:xfrm>
            <a:off x="3125466" y="2361595"/>
            <a:ext cx="10047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REQUIREMENTS ANALYSIS</a:t>
            </a:r>
            <a:endParaRPr b="1" i="0" sz="1400" u="none" cap="none" strike="noStrike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7" name="Google Shape;467;p2"/>
          <p:cNvSpPr txBox="1"/>
          <p:nvPr/>
        </p:nvSpPr>
        <p:spPr>
          <a:xfrm>
            <a:off x="4956261" y="2361595"/>
            <a:ext cx="10047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TESTING REQUIREMENTS</a:t>
            </a:r>
            <a:endParaRPr b="1" i="0" sz="1400" u="none" cap="none" strike="noStrike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8" name="Google Shape;468;p2"/>
          <p:cNvSpPr txBox="1"/>
          <p:nvPr/>
        </p:nvSpPr>
        <p:spPr>
          <a:xfrm>
            <a:off x="6793224" y="2361600"/>
            <a:ext cx="11238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CREATION OF CHECK-LISTS</a:t>
            </a:r>
            <a:endParaRPr b="1" i="0" sz="1400" u="none" cap="none" strike="noStrike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9" name="Google Shape;469;p2"/>
          <p:cNvSpPr txBox="1"/>
          <p:nvPr/>
        </p:nvSpPr>
        <p:spPr>
          <a:xfrm>
            <a:off x="1285780" y="2047562"/>
            <a:ext cx="10047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b="1" i="0" sz="1400" u="none" cap="none" strike="noStrike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0" name="Google Shape;470;p2"/>
          <p:cNvSpPr txBox="1"/>
          <p:nvPr/>
        </p:nvSpPr>
        <p:spPr>
          <a:xfrm>
            <a:off x="3125466" y="2047562"/>
            <a:ext cx="10047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b="1" i="0" sz="1400" u="none" cap="none" strike="noStrike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1" name="Google Shape;471;p2"/>
          <p:cNvSpPr txBox="1"/>
          <p:nvPr/>
        </p:nvSpPr>
        <p:spPr>
          <a:xfrm>
            <a:off x="4956261" y="2047562"/>
            <a:ext cx="10047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b="1" i="0" sz="1400" u="none" cap="none" strike="noStrike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2" name="Google Shape;472;p2"/>
          <p:cNvSpPr txBox="1"/>
          <p:nvPr/>
        </p:nvSpPr>
        <p:spPr>
          <a:xfrm>
            <a:off x="6793230" y="2047562"/>
            <a:ext cx="10047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b="1" i="0" sz="1400" u="none" cap="none" strike="noStrike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473" name="Google Shape;473;p2"/>
          <p:cNvCxnSpPr/>
          <p:nvPr/>
        </p:nvCxnSpPr>
        <p:spPr>
          <a:xfrm>
            <a:off x="454050" y="4036625"/>
            <a:ext cx="82359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74" name="Google Shape;474;p2"/>
          <p:cNvSpPr/>
          <p:nvPr/>
        </p:nvSpPr>
        <p:spPr>
          <a:xfrm>
            <a:off x="865074" y="3941975"/>
            <a:ext cx="189300" cy="18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2"/>
          <p:cNvSpPr/>
          <p:nvPr/>
        </p:nvSpPr>
        <p:spPr>
          <a:xfrm>
            <a:off x="7952674" y="3941975"/>
            <a:ext cx="189300" cy="18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2"/>
          <p:cNvSpPr/>
          <p:nvPr/>
        </p:nvSpPr>
        <p:spPr>
          <a:xfrm>
            <a:off x="4408874" y="3941975"/>
            <a:ext cx="189300" cy="18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2"/>
          <p:cNvSpPr/>
          <p:nvPr/>
        </p:nvSpPr>
        <p:spPr>
          <a:xfrm>
            <a:off x="621698" y="3139302"/>
            <a:ext cx="676068" cy="676022"/>
          </a:xfrm>
          <a:custGeom>
            <a:rect b="b" l="l" r="r" t="t"/>
            <a:pathLst>
              <a:path extrusionOk="0" h="4578" w="4578">
                <a:moveTo>
                  <a:pt x="2289" y="1"/>
                </a:moveTo>
                <a:cubicBezTo>
                  <a:pt x="1026" y="1"/>
                  <a:pt x="1" y="1024"/>
                  <a:pt x="1" y="2289"/>
                </a:cubicBezTo>
                <a:cubicBezTo>
                  <a:pt x="1" y="3553"/>
                  <a:pt x="1026" y="4577"/>
                  <a:pt x="2289" y="4577"/>
                </a:cubicBezTo>
                <a:cubicBezTo>
                  <a:pt x="3552" y="4577"/>
                  <a:pt x="4577" y="3553"/>
                  <a:pt x="4577" y="2289"/>
                </a:cubicBezTo>
                <a:cubicBezTo>
                  <a:pt x="4577" y="1024"/>
                  <a:pt x="3552" y="1"/>
                  <a:pt x="228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2"/>
          <p:cNvSpPr/>
          <p:nvPr/>
        </p:nvSpPr>
        <p:spPr>
          <a:xfrm>
            <a:off x="4165486" y="3139302"/>
            <a:ext cx="676068" cy="676022"/>
          </a:xfrm>
          <a:custGeom>
            <a:rect b="b" l="l" r="r" t="t"/>
            <a:pathLst>
              <a:path extrusionOk="0" h="4578" w="4578">
                <a:moveTo>
                  <a:pt x="2289" y="1"/>
                </a:moveTo>
                <a:cubicBezTo>
                  <a:pt x="1026" y="1"/>
                  <a:pt x="1" y="1024"/>
                  <a:pt x="1" y="2289"/>
                </a:cubicBezTo>
                <a:cubicBezTo>
                  <a:pt x="1" y="3553"/>
                  <a:pt x="1026" y="4577"/>
                  <a:pt x="2289" y="4577"/>
                </a:cubicBezTo>
                <a:cubicBezTo>
                  <a:pt x="3552" y="4577"/>
                  <a:pt x="4577" y="3553"/>
                  <a:pt x="4577" y="2289"/>
                </a:cubicBezTo>
                <a:cubicBezTo>
                  <a:pt x="4577" y="1024"/>
                  <a:pt x="3552" y="1"/>
                  <a:pt x="228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2"/>
          <p:cNvSpPr/>
          <p:nvPr/>
        </p:nvSpPr>
        <p:spPr>
          <a:xfrm>
            <a:off x="7678661" y="3137289"/>
            <a:ext cx="676068" cy="676022"/>
          </a:xfrm>
          <a:custGeom>
            <a:rect b="b" l="l" r="r" t="t"/>
            <a:pathLst>
              <a:path extrusionOk="0" h="4578" w="4578">
                <a:moveTo>
                  <a:pt x="2289" y="1"/>
                </a:moveTo>
                <a:cubicBezTo>
                  <a:pt x="1026" y="1"/>
                  <a:pt x="1" y="1024"/>
                  <a:pt x="1" y="2289"/>
                </a:cubicBezTo>
                <a:cubicBezTo>
                  <a:pt x="1" y="3553"/>
                  <a:pt x="1026" y="4577"/>
                  <a:pt x="2289" y="4577"/>
                </a:cubicBezTo>
                <a:cubicBezTo>
                  <a:pt x="3552" y="4577"/>
                  <a:pt x="4577" y="3553"/>
                  <a:pt x="4577" y="2289"/>
                </a:cubicBezTo>
                <a:cubicBezTo>
                  <a:pt x="4577" y="1024"/>
                  <a:pt x="3552" y="1"/>
                  <a:pt x="228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0" name="Google Shape;480;p2"/>
          <p:cNvGrpSpPr/>
          <p:nvPr/>
        </p:nvGrpSpPr>
        <p:grpSpPr>
          <a:xfrm>
            <a:off x="640991" y="3182174"/>
            <a:ext cx="637475" cy="586265"/>
            <a:chOff x="3150750" y="321850"/>
            <a:chExt cx="1574400" cy="1447925"/>
          </a:xfrm>
        </p:grpSpPr>
        <p:sp>
          <p:nvSpPr>
            <p:cNvPr id="481" name="Google Shape;481;p2"/>
            <p:cNvSpPr/>
            <p:nvPr/>
          </p:nvSpPr>
          <p:spPr>
            <a:xfrm>
              <a:off x="3150750" y="321850"/>
              <a:ext cx="1574400" cy="1447925"/>
            </a:xfrm>
            <a:custGeom>
              <a:rect b="b" l="l" r="r" t="t"/>
              <a:pathLst>
                <a:path extrusionOk="0" h="57917" w="62976">
                  <a:moveTo>
                    <a:pt x="32082" y="0"/>
                  </a:moveTo>
                  <a:cubicBezTo>
                    <a:pt x="19210" y="0"/>
                    <a:pt x="7220" y="9048"/>
                    <a:pt x="3981" y="21560"/>
                  </a:cubicBezTo>
                  <a:cubicBezTo>
                    <a:pt x="0" y="36953"/>
                    <a:pt x="9062" y="52650"/>
                    <a:pt x="24341" y="56934"/>
                  </a:cubicBezTo>
                  <a:cubicBezTo>
                    <a:pt x="26763" y="57598"/>
                    <a:pt x="29245" y="57916"/>
                    <a:pt x="31720" y="57916"/>
                  </a:cubicBezTo>
                  <a:cubicBezTo>
                    <a:pt x="42108" y="57916"/>
                    <a:pt x="52364" y="52305"/>
                    <a:pt x="57478" y="43058"/>
                  </a:cubicBezTo>
                  <a:cubicBezTo>
                    <a:pt x="59108" y="40138"/>
                    <a:pt x="60170" y="36991"/>
                    <a:pt x="60700" y="33731"/>
                  </a:cubicBezTo>
                  <a:cubicBezTo>
                    <a:pt x="62975" y="19399"/>
                    <a:pt x="54103" y="5561"/>
                    <a:pt x="40379" y="1276"/>
                  </a:cubicBezTo>
                  <a:cubicBezTo>
                    <a:pt x="38066" y="556"/>
                    <a:pt x="35639" y="139"/>
                    <a:pt x="33251" y="25"/>
                  </a:cubicBezTo>
                  <a:cubicBezTo>
                    <a:pt x="32860" y="9"/>
                    <a:pt x="32471" y="0"/>
                    <a:pt x="32082" y="0"/>
                  </a:cubicBezTo>
                  <a:close/>
                </a:path>
              </a:pathLst>
            </a:custGeom>
            <a:solidFill>
              <a:srgbClr val="F7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3281550" y="427675"/>
              <a:ext cx="1291000" cy="1242300"/>
            </a:xfrm>
            <a:custGeom>
              <a:rect b="b" l="l" r="r" t="t"/>
              <a:pathLst>
                <a:path extrusionOk="0" h="49692" w="51640">
                  <a:moveTo>
                    <a:pt x="26701" y="11842"/>
                  </a:moveTo>
                  <a:cubicBezTo>
                    <a:pt x="33368" y="11842"/>
                    <a:pt x="39772" y="17010"/>
                    <a:pt x="39772" y="24834"/>
                  </a:cubicBezTo>
                  <a:cubicBezTo>
                    <a:pt x="39772" y="32000"/>
                    <a:pt x="33971" y="37801"/>
                    <a:pt x="26806" y="37801"/>
                  </a:cubicBezTo>
                  <a:lnTo>
                    <a:pt x="26806" y="37839"/>
                  </a:lnTo>
                  <a:cubicBezTo>
                    <a:pt x="15242" y="37839"/>
                    <a:pt x="9441" y="23849"/>
                    <a:pt x="17630" y="15659"/>
                  </a:cubicBezTo>
                  <a:cubicBezTo>
                    <a:pt x="20267" y="13023"/>
                    <a:pt x="23514" y="11842"/>
                    <a:pt x="26701" y="11842"/>
                  </a:cubicBezTo>
                  <a:close/>
                  <a:moveTo>
                    <a:pt x="26806" y="1"/>
                  </a:moveTo>
                  <a:cubicBezTo>
                    <a:pt x="16758" y="1"/>
                    <a:pt x="7697" y="6067"/>
                    <a:pt x="3868" y="15318"/>
                  </a:cubicBezTo>
                  <a:cubicBezTo>
                    <a:pt x="1" y="24607"/>
                    <a:pt x="2124" y="35299"/>
                    <a:pt x="9252" y="42426"/>
                  </a:cubicBezTo>
                  <a:cubicBezTo>
                    <a:pt x="13997" y="47172"/>
                    <a:pt x="20355" y="49692"/>
                    <a:pt x="26827" y="49692"/>
                  </a:cubicBezTo>
                  <a:cubicBezTo>
                    <a:pt x="30025" y="49692"/>
                    <a:pt x="33250" y="49077"/>
                    <a:pt x="36322" y="47810"/>
                  </a:cubicBezTo>
                  <a:cubicBezTo>
                    <a:pt x="45573" y="43943"/>
                    <a:pt x="51639" y="34882"/>
                    <a:pt x="51639" y="24834"/>
                  </a:cubicBezTo>
                  <a:cubicBezTo>
                    <a:pt x="51639" y="11110"/>
                    <a:pt x="40530" y="1"/>
                    <a:pt x="268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3851200" y="427250"/>
              <a:ext cx="230350" cy="306600"/>
            </a:xfrm>
            <a:custGeom>
              <a:rect b="b" l="l" r="r" t="t"/>
              <a:pathLst>
                <a:path extrusionOk="0" h="12264" w="9214">
                  <a:moveTo>
                    <a:pt x="4005" y="1"/>
                  </a:moveTo>
                  <a:cubicBezTo>
                    <a:pt x="2669" y="1"/>
                    <a:pt x="1332" y="108"/>
                    <a:pt x="1" y="321"/>
                  </a:cubicBezTo>
                  <a:cubicBezTo>
                    <a:pt x="1176" y="4112"/>
                    <a:pt x="1859" y="8056"/>
                    <a:pt x="2048" y="11999"/>
                  </a:cubicBezTo>
                  <a:cubicBezTo>
                    <a:pt x="2574" y="11937"/>
                    <a:pt x="3126" y="11875"/>
                    <a:pt x="3661" y="11875"/>
                  </a:cubicBezTo>
                  <a:cubicBezTo>
                    <a:pt x="3782" y="11875"/>
                    <a:pt x="3901" y="11878"/>
                    <a:pt x="4020" y="11885"/>
                  </a:cubicBezTo>
                  <a:cubicBezTo>
                    <a:pt x="4128" y="11881"/>
                    <a:pt x="4236" y="11879"/>
                    <a:pt x="4345" y="11879"/>
                  </a:cubicBezTo>
                  <a:cubicBezTo>
                    <a:pt x="5298" y="11879"/>
                    <a:pt x="6247" y="12026"/>
                    <a:pt x="7166" y="12264"/>
                  </a:cubicBezTo>
                  <a:cubicBezTo>
                    <a:pt x="7280" y="8283"/>
                    <a:pt x="7963" y="4340"/>
                    <a:pt x="9214" y="549"/>
                  </a:cubicBezTo>
                  <a:cubicBezTo>
                    <a:pt x="7495" y="183"/>
                    <a:pt x="5752" y="1"/>
                    <a:pt x="40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4266375" y="948050"/>
              <a:ext cx="310900" cy="230350"/>
            </a:xfrm>
            <a:custGeom>
              <a:rect b="b" l="l" r="r" t="t"/>
              <a:pathLst>
                <a:path extrusionOk="0" h="9214" w="12436">
                  <a:moveTo>
                    <a:pt x="11943" y="0"/>
                  </a:moveTo>
                  <a:lnTo>
                    <a:pt x="11943" y="0"/>
                  </a:lnTo>
                  <a:cubicBezTo>
                    <a:pt x="8151" y="1176"/>
                    <a:pt x="4208" y="1858"/>
                    <a:pt x="265" y="2048"/>
                  </a:cubicBezTo>
                  <a:cubicBezTo>
                    <a:pt x="341" y="2692"/>
                    <a:pt x="379" y="3375"/>
                    <a:pt x="379" y="4019"/>
                  </a:cubicBezTo>
                  <a:cubicBezTo>
                    <a:pt x="379" y="5081"/>
                    <a:pt x="265" y="6105"/>
                    <a:pt x="0" y="7166"/>
                  </a:cubicBezTo>
                  <a:cubicBezTo>
                    <a:pt x="3981" y="7280"/>
                    <a:pt x="7924" y="7962"/>
                    <a:pt x="11715" y="9214"/>
                  </a:cubicBezTo>
                  <a:cubicBezTo>
                    <a:pt x="12360" y="6180"/>
                    <a:pt x="12436" y="3034"/>
                    <a:pt x="119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3822775" y="1364150"/>
              <a:ext cx="229400" cy="305225"/>
            </a:xfrm>
            <a:custGeom>
              <a:rect b="b" l="l" r="r" t="t"/>
              <a:pathLst>
                <a:path extrusionOk="0" h="12209" w="9176">
                  <a:moveTo>
                    <a:pt x="2010" y="1"/>
                  </a:moveTo>
                  <a:cubicBezTo>
                    <a:pt x="1896" y="3944"/>
                    <a:pt x="1214" y="7887"/>
                    <a:pt x="0" y="11678"/>
                  </a:cubicBezTo>
                  <a:cubicBezTo>
                    <a:pt x="1669" y="12019"/>
                    <a:pt x="3413" y="12209"/>
                    <a:pt x="5157" y="12209"/>
                  </a:cubicBezTo>
                  <a:cubicBezTo>
                    <a:pt x="6522" y="12209"/>
                    <a:pt x="7849" y="12095"/>
                    <a:pt x="9175" y="11906"/>
                  </a:cubicBezTo>
                  <a:cubicBezTo>
                    <a:pt x="8000" y="8076"/>
                    <a:pt x="7318" y="4171"/>
                    <a:pt x="7128" y="190"/>
                  </a:cubicBezTo>
                  <a:cubicBezTo>
                    <a:pt x="6484" y="304"/>
                    <a:pt x="5801" y="342"/>
                    <a:pt x="5157" y="342"/>
                  </a:cubicBezTo>
                  <a:cubicBezTo>
                    <a:pt x="4095" y="342"/>
                    <a:pt x="3033" y="228"/>
                    <a:pt x="20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3330850" y="918675"/>
              <a:ext cx="306175" cy="230350"/>
            </a:xfrm>
            <a:custGeom>
              <a:rect b="b" l="l" r="r" t="t"/>
              <a:pathLst>
                <a:path extrusionOk="0" h="9214" w="12247">
                  <a:moveTo>
                    <a:pt x="531" y="0"/>
                  </a:moveTo>
                  <a:cubicBezTo>
                    <a:pt x="152" y="1706"/>
                    <a:pt x="0" y="3450"/>
                    <a:pt x="0" y="5232"/>
                  </a:cubicBezTo>
                  <a:cubicBezTo>
                    <a:pt x="0" y="6559"/>
                    <a:pt x="114" y="7886"/>
                    <a:pt x="303" y="9213"/>
                  </a:cubicBezTo>
                  <a:cubicBezTo>
                    <a:pt x="4095" y="8076"/>
                    <a:pt x="8038" y="7355"/>
                    <a:pt x="11981" y="7166"/>
                  </a:cubicBezTo>
                  <a:cubicBezTo>
                    <a:pt x="11905" y="6521"/>
                    <a:pt x="11867" y="5877"/>
                    <a:pt x="11867" y="5232"/>
                  </a:cubicBezTo>
                  <a:cubicBezTo>
                    <a:pt x="11867" y="4171"/>
                    <a:pt x="11981" y="3109"/>
                    <a:pt x="12246" y="2085"/>
                  </a:cubicBezTo>
                  <a:cubicBezTo>
                    <a:pt x="8265" y="1934"/>
                    <a:pt x="4322" y="1251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7" name="Google Shape;487;p2"/>
          <p:cNvGrpSpPr/>
          <p:nvPr/>
        </p:nvGrpSpPr>
        <p:grpSpPr>
          <a:xfrm rot="126052">
            <a:off x="4147455" y="3196469"/>
            <a:ext cx="681534" cy="557664"/>
            <a:chOff x="3718400" y="1982875"/>
            <a:chExt cx="1711246" cy="1703423"/>
          </a:xfrm>
        </p:grpSpPr>
        <p:sp>
          <p:nvSpPr>
            <p:cNvPr id="488" name="Google Shape;488;p2"/>
            <p:cNvSpPr/>
            <p:nvPr/>
          </p:nvSpPr>
          <p:spPr>
            <a:xfrm>
              <a:off x="4437530" y="3491325"/>
              <a:ext cx="292427" cy="194973"/>
            </a:xfrm>
            <a:custGeom>
              <a:rect b="b" l="l" r="r" t="t"/>
              <a:pathLst>
                <a:path extrusionOk="0" h="2939" w="4408">
                  <a:moveTo>
                    <a:pt x="1" y="1"/>
                  </a:moveTo>
                  <a:lnTo>
                    <a:pt x="1" y="853"/>
                  </a:lnTo>
                  <a:cubicBezTo>
                    <a:pt x="1" y="1999"/>
                    <a:pt x="941" y="2939"/>
                    <a:pt x="2116" y="2939"/>
                  </a:cubicBezTo>
                  <a:lnTo>
                    <a:pt x="2322" y="2939"/>
                  </a:lnTo>
                  <a:cubicBezTo>
                    <a:pt x="3467" y="2939"/>
                    <a:pt x="4408" y="1999"/>
                    <a:pt x="4408" y="853"/>
                  </a:cubicBezTo>
                  <a:lnTo>
                    <a:pt x="44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4476538" y="3310083"/>
              <a:ext cx="9818" cy="181307"/>
            </a:xfrm>
            <a:custGeom>
              <a:rect b="b" l="l" r="r" t="t"/>
              <a:pathLst>
                <a:path extrusionOk="0" fill="none" h="2733" w="148">
                  <a:moveTo>
                    <a:pt x="147" y="2733"/>
                  </a:moveTo>
                  <a:lnTo>
                    <a:pt x="1" y="1"/>
                  </a:lnTo>
                </a:path>
              </a:pathLst>
            </a:custGeom>
            <a:noFill/>
            <a:ln cap="flat" cmpd="sng" w="9550">
              <a:solidFill>
                <a:schemeClr val="accent5"/>
              </a:solidFill>
              <a:prstDash val="solid"/>
              <a:miter lim="2937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4692874" y="3335425"/>
              <a:ext cx="9818" cy="181307"/>
            </a:xfrm>
            <a:custGeom>
              <a:rect b="b" l="l" r="r" t="t"/>
              <a:pathLst>
                <a:path extrusionOk="0" fill="none" h="2733" w="148">
                  <a:moveTo>
                    <a:pt x="0" y="2733"/>
                  </a:moveTo>
                  <a:lnTo>
                    <a:pt x="147" y="1"/>
                  </a:lnTo>
                </a:path>
              </a:pathLst>
            </a:custGeom>
            <a:noFill/>
            <a:ln cap="flat" cmpd="sng" w="9550">
              <a:solidFill>
                <a:schemeClr val="accent5"/>
              </a:solidFill>
              <a:prstDash val="solid"/>
              <a:miter lim="2937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3718400" y="1994617"/>
              <a:ext cx="767952" cy="1315522"/>
            </a:xfrm>
            <a:custGeom>
              <a:rect b="b" l="l" r="r" t="t"/>
              <a:pathLst>
                <a:path extrusionOk="0" h="19830" w="11576">
                  <a:moveTo>
                    <a:pt x="10841" y="264"/>
                  </a:moveTo>
                  <a:cubicBezTo>
                    <a:pt x="11076" y="118"/>
                    <a:pt x="11311" y="29"/>
                    <a:pt x="11575" y="0"/>
                  </a:cubicBezTo>
                  <a:cubicBezTo>
                    <a:pt x="7609" y="764"/>
                    <a:pt x="3820" y="4407"/>
                    <a:pt x="3761" y="8755"/>
                  </a:cubicBezTo>
                  <a:cubicBezTo>
                    <a:pt x="3673" y="14571"/>
                    <a:pt x="9313" y="18860"/>
                    <a:pt x="10694" y="19830"/>
                  </a:cubicBezTo>
                  <a:cubicBezTo>
                    <a:pt x="1" y="6081"/>
                    <a:pt x="10841" y="264"/>
                    <a:pt x="10841" y="2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4028276" y="1982875"/>
              <a:ext cx="547703" cy="1331178"/>
            </a:xfrm>
            <a:custGeom>
              <a:rect b="b" l="l" r="r" t="t"/>
              <a:pathLst>
                <a:path extrusionOk="0" h="20066" w="8256">
                  <a:moveTo>
                    <a:pt x="6758" y="20066"/>
                  </a:moveTo>
                  <a:lnTo>
                    <a:pt x="7727" y="20066"/>
                  </a:lnTo>
                  <a:cubicBezTo>
                    <a:pt x="4055" y="6376"/>
                    <a:pt x="8050" y="89"/>
                    <a:pt x="8050" y="89"/>
                  </a:cubicBezTo>
                  <a:cubicBezTo>
                    <a:pt x="8109" y="60"/>
                    <a:pt x="8197" y="30"/>
                    <a:pt x="8256" y="1"/>
                  </a:cubicBezTo>
                  <a:cubicBezTo>
                    <a:pt x="7903" y="1"/>
                    <a:pt x="7521" y="30"/>
                    <a:pt x="7169" y="89"/>
                  </a:cubicBezTo>
                  <a:lnTo>
                    <a:pt x="7404" y="60"/>
                  </a:lnTo>
                  <a:cubicBezTo>
                    <a:pt x="1" y="5818"/>
                    <a:pt x="6199" y="18920"/>
                    <a:pt x="6758" y="2006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4632438" y="1986789"/>
              <a:ext cx="555531" cy="1329188"/>
            </a:xfrm>
            <a:custGeom>
              <a:rect b="b" l="l" r="r" t="t"/>
              <a:pathLst>
                <a:path extrusionOk="0" h="20036" w="8374">
                  <a:moveTo>
                    <a:pt x="1" y="20036"/>
                  </a:moveTo>
                  <a:lnTo>
                    <a:pt x="970" y="20036"/>
                  </a:lnTo>
                  <a:cubicBezTo>
                    <a:pt x="1616" y="18890"/>
                    <a:pt x="8373" y="6111"/>
                    <a:pt x="1176" y="206"/>
                  </a:cubicBezTo>
                  <a:lnTo>
                    <a:pt x="1235" y="206"/>
                  </a:lnTo>
                  <a:cubicBezTo>
                    <a:pt x="853" y="118"/>
                    <a:pt x="441" y="30"/>
                    <a:pt x="59" y="1"/>
                  </a:cubicBezTo>
                  <a:lnTo>
                    <a:pt x="89" y="1"/>
                  </a:lnTo>
                  <a:cubicBezTo>
                    <a:pt x="3173" y="5994"/>
                    <a:pt x="177" y="19272"/>
                    <a:pt x="1" y="200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4749396" y="2021883"/>
              <a:ext cx="680250" cy="1288256"/>
            </a:xfrm>
            <a:custGeom>
              <a:rect b="b" l="l" r="r" t="t"/>
              <a:pathLst>
                <a:path extrusionOk="0" h="19419" w="10254">
                  <a:moveTo>
                    <a:pt x="0" y="19419"/>
                  </a:moveTo>
                  <a:cubicBezTo>
                    <a:pt x="1440" y="18361"/>
                    <a:pt x="6816" y="14013"/>
                    <a:pt x="6992" y="8608"/>
                  </a:cubicBezTo>
                  <a:cubicBezTo>
                    <a:pt x="7110" y="4730"/>
                    <a:pt x="4054" y="1293"/>
                    <a:pt x="500" y="0"/>
                  </a:cubicBezTo>
                  <a:cubicBezTo>
                    <a:pt x="1763" y="794"/>
                    <a:pt x="10253" y="6992"/>
                    <a:pt x="0" y="194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3718400" y="1988713"/>
              <a:ext cx="801056" cy="1325341"/>
            </a:xfrm>
            <a:custGeom>
              <a:rect b="b" l="l" r="r" t="t"/>
              <a:pathLst>
                <a:path extrusionOk="0" h="19978" w="12075">
                  <a:moveTo>
                    <a:pt x="11429" y="19978"/>
                  </a:moveTo>
                  <a:cubicBezTo>
                    <a:pt x="10870" y="18832"/>
                    <a:pt x="4672" y="5700"/>
                    <a:pt x="12075" y="1"/>
                  </a:cubicBezTo>
                  <a:lnTo>
                    <a:pt x="11840" y="30"/>
                  </a:lnTo>
                  <a:lnTo>
                    <a:pt x="11605" y="60"/>
                  </a:lnTo>
                  <a:cubicBezTo>
                    <a:pt x="11340" y="118"/>
                    <a:pt x="11076" y="207"/>
                    <a:pt x="10870" y="324"/>
                  </a:cubicBezTo>
                  <a:cubicBezTo>
                    <a:pt x="10870" y="324"/>
                    <a:pt x="1" y="6141"/>
                    <a:pt x="10694" y="19919"/>
                  </a:cubicBezTo>
                  <a:lnTo>
                    <a:pt x="10753" y="199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4696788" y="1998465"/>
              <a:ext cx="732858" cy="1319503"/>
            </a:xfrm>
            <a:custGeom>
              <a:rect b="b" l="l" r="r" t="t"/>
              <a:pathLst>
                <a:path extrusionOk="0" h="19890" w="11047">
                  <a:moveTo>
                    <a:pt x="206" y="30"/>
                  </a:moveTo>
                  <a:cubicBezTo>
                    <a:pt x="7403" y="5964"/>
                    <a:pt x="646" y="18714"/>
                    <a:pt x="0" y="19860"/>
                  </a:cubicBezTo>
                  <a:lnTo>
                    <a:pt x="646" y="19860"/>
                  </a:lnTo>
                  <a:lnTo>
                    <a:pt x="646" y="19889"/>
                  </a:lnTo>
                  <a:lnTo>
                    <a:pt x="793" y="19772"/>
                  </a:lnTo>
                  <a:cubicBezTo>
                    <a:pt x="11046" y="7345"/>
                    <a:pt x="2556" y="1147"/>
                    <a:pt x="1322" y="353"/>
                  </a:cubicBezTo>
                  <a:cubicBezTo>
                    <a:pt x="970" y="236"/>
                    <a:pt x="617" y="118"/>
                    <a:pt x="265" y="30"/>
                  </a:cubicBezTo>
                  <a:cubicBezTo>
                    <a:pt x="176" y="1"/>
                    <a:pt x="206" y="30"/>
                    <a:pt x="206" y="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4297220" y="1984865"/>
              <a:ext cx="545779" cy="1329188"/>
            </a:xfrm>
            <a:custGeom>
              <a:rect b="b" l="l" r="r" t="t"/>
              <a:pathLst>
                <a:path extrusionOk="0" h="20036" w="8227">
                  <a:moveTo>
                    <a:pt x="3673" y="20036"/>
                  </a:moveTo>
                  <a:lnTo>
                    <a:pt x="5054" y="20036"/>
                  </a:lnTo>
                  <a:cubicBezTo>
                    <a:pt x="5230" y="19272"/>
                    <a:pt x="8226" y="6023"/>
                    <a:pt x="5142" y="30"/>
                  </a:cubicBezTo>
                  <a:lnTo>
                    <a:pt x="5112" y="30"/>
                  </a:lnTo>
                  <a:cubicBezTo>
                    <a:pt x="4907" y="0"/>
                    <a:pt x="4701" y="0"/>
                    <a:pt x="4466" y="0"/>
                  </a:cubicBezTo>
                  <a:lnTo>
                    <a:pt x="4231" y="0"/>
                  </a:lnTo>
                  <a:cubicBezTo>
                    <a:pt x="4143" y="0"/>
                    <a:pt x="4055" y="30"/>
                    <a:pt x="3996" y="88"/>
                  </a:cubicBezTo>
                  <a:cubicBezTo>
                    <a:pt x="3996" y="88"/>
                    <a:pt x="1" y="6375"/>
                    <a:pt x="3673" y="200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4373246" y="3271141"/>
              <a:ext cx="421060" cy="95530"/>
            </a:xfrm>
            <a:custGeom>
              <a:rect b="b" l="l" r="r" t="t"/>
              <a:pathLst>
                <a:path extrusionOk="0" h="1440" w="6347">
                  <a:moveTo>
                    <a:pt x="5318" y="1440"/>
                  </a:moveTo>
                  <a:lnTo>
                    <a:pt x="1058" y="1381"/>
                  </a:lnTo>
                  <a:lnTo>
                    <a:pt x="1" y="0"/>
                  </a:lnTo>
                  <a:lnTo>
                    <a:pt x="6346" y="8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9" name="Google Shape;499;p2"/>
          <p:cNvGrpSpPr/>
          <p:nvPr/>
        </p:nvGrpSpPr>
        <p:grpSpPr>
          <a:xfrm>
            <a:off x="7785850" y="3203811"/>
            <a:ext cx="461666" cy="542985"/>
            <a:chOff x="1471150" y="641775"/>
            <a:chExt cx="1252825" cy="1473500"/>
          </a:xfrm>
        </p:grpSpPr>
        <p:sp>
          <p:nvSpPr>
            <p:cNvPr id="500" name="Google Shape;500;p2"/>
            <p:cNvSpPr/>
            <p:nvPr/>
          </p:nvSpPr>
          <p:spPr>
            <a:xfrm>
              <a:off x="1522925" y="693200"/>
              <a:ext cx="1201050" cy="1422075"/>
            </a:xfrm>
            <a:custGeom>
              <a:rect b="b" l="l" r="r" t="t"/>
              <a:pathLst>
                <a:path extrusionOk="0" h="56883" w="48042">
                  <a:moveTo>
                    <a:pt x="17802" y="1"/>
                  </a:moveTo>
                  <a:cubicBezTo>
                    <a:pt x="16930" y="1"/>
                    <a:pt x="16040" y="117"/>
                    <a:pt x="15149" y="363"/>
                  </a:cubicBezTo>
                  <a:cubicBezTo>
                    <a:pt x="9102" y="2006"/>
                    <a:pt x="6079" y="8808"/>
                    <a:pt x="8905" y="14427"/>
                  </a:cubicBezTo>
                  <a:cubicBezTo>
                    <a:pt x="3385" y="18929"/>
                    <a:pt x="164" y="25665"/>
                    <a:pt x="99" y="32763"/>
                  </a:cubicBezTo>
                  <a:cubicBezTo>
                    <a:pt x="0" y="46006"/>
                    <a:pt x="10614" y="56784"/>
                    <a:pt x="23857" y="56883"/>
                  </a:cubicBezTo>
                  <a:cubicBezTo>
                    <a:pt x="26025" y="56883"/>
                    <a:pt x="28194" y="56620"/>
                    <a:pt x="30297" y="56061"/>
                  </a:cubicBezTo>
                  <a:cubicBezTo>
                    <a:pt x="40648" y="53235"/>
                    <a:pt x="47878" y="43870"/>
                    <a:pt x="47976" y="33158"/>
                  </a:cubicBezTo>
                  <a:cubicBezTo>
                    <a:pt x="48042" y="21262"/>
                    <a:pt x="39400" y="11141"/>
                    <a:pt x="27668" y="9334"/>
                  </a:cubicBezTo>
                  <a:cubicBezTo>
                    <a:pt x="27332" y="3949"/>
                    <a:pt x="22879" y="1"/>
                    <a:pt x="17802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1471150" y="641775"/>
              <a:ext cx="1201900" cy="1421825"/>
            </a:xfrm>
            <a:custGeom>
              <a:rect b="b" l="l" r="r" t="t"/>
              <a:pathLst>
                <a:path extrusionOk="0" h="56873" w="48076">
                  <a:moveTo>
                    <a:pt x="17797" y="0"/>
                  </a:moveTo>
                  <a:cubicBezTo>
                    <a:pt x="16937" y="0"/>
                    <a:pt x="16060" y="113"/>
                    <a:pt x="15182" y="350"/>
                  </a:cubicBezTo>
                  <a:cubicBezTo>
                    <a:pt x="9103" y="1993"/>
                    <a:pt x="6080" y="8795"/>
                    <a:pt x="8939" y="14414"/>
                  </a:cubicBezTo>
                  <a:cubicBezTo>
                    <a:pt x="3418" y="18916"/>
                    <a:pt x="198" y="25652"/>
                    <a:pt x="100" y="32783"/>
                  </a:cubicBezTo>
                  <a:cubicBezTo>
                    <a:pt x="1" y="45993"/>
                    <a:pt x="10648" y="56804"/>
                    <a:pt x="23857" y="56870"/>
                  </a:cubicBezTo>
                  <a:cubicBezTo>
                    <a:pt x="23978" y="56871"/>
                    <a:pt x="24098" y="56872"/>
                    <a:pt x="24218" y="56872"/>
                  </a:cubicBezTo>
                  <a:cubicBezTo>
                    <a:pt x="26270" y="56872"/>
                    <a:pt x="28344" y="56607"/>
                    <a:pt x="30331" y="56048"/>
                  </a:cubicBezTo>
                  <a:lnTo>
                    <a:pt x="30331" y="56081"/>
                  </a:lnTo>
                  <a:cubicBezTo>
                    <a:pt x="40682" y="53255"/>
                    <a:pt x="47878" y="43890"/>
                    <a:pt x="47977" y="33144"/>
                  </a:cubicBezTo>
                  <a:cubicBezTo>
                    <a:pt x="48075" y="21282"/>
                    <a:pt x="39433" y="11128"/>
                    <a:pt x="27702" y="9321"/>
                  </a:cubicBezTo>
                  <a:cubicBezTo>
                    <a:pt x="27365" y="3951"/>
                    <a:pt x="22890" y="0"/>
                    <a:pt x="177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1760575" y="773725"/>
              <a:ext cx="270875" cy="232200"/>
            </a:xfrm>
            <a:custGeom>
              <a:rect b="b" l="l" r="r" t="t"/>
              <a:pathLst>
                <a:path extrusionOk="0" h="9288" w="10835">
                  <a:moveTo>
                    <a:pt x="6190" y="1144"/>
                  </a:moveTo>
                  <a:cubicBezTo>
                    <a:pt x="7995" y="1144"/>
                    <a:pt x="9717" y="2550"/>
                    <a:pt x="9717" y="4667"/>
                  </a:cubicBezTo>
                  <a:cubicBezTo>
                    <a:pt x="9685" y="6606"/>
                    <a:pt x="8107" y="8150"/>
                    <a:pt x="6168" y="8150"/>
                  </a:cubicBezTo>
                  <a:cubicBezTo>
                    <a:pt x="3080" y="8117"/>
                    <a:pt x="1535" y="4371"/>
                    <a:pt x="3737" y="2170"/>
                  </a:cubicBezTo>
                  <a:cubicBezTo>
                    <a:pt x="4456" y="1461"/>
                    <a:pt x="5332" y="1144"/>
                    <a:pt x="6190" y="1144"/>
                  </a:cubicBezTo>
                  <a:close/>
                  <a:moveTo>
                    <a:pt x="6194" y="1"/>
                  </a:moveTo>
                  <a:cubicBezTo>
                    <a:pt x="2080" y="1"/>
                    <a:pt x="0" y="4972"/>
                    <a:pt x="2915" y="7887"/>
                  </a:cubicBezTo>
                  <a:cubicBezTo>
                    <a:pt x="3861" y="8854"/>
                    <a:pt x="5031" y="9287"/>
                    <a:pt x="6180" y="9287"/>
                  </a:cubicBezTo>
                  <a:cubicBezTo>
                    <a:pt x="8543" y="9287"/>
                    <a:pt x="10813" y="7454"/>
                    <a:pt x="10835" y="4667"/>
                  </a:cubicBezTo>
                  <a:cubicBezTo>
                    <a:pt x="10835" y="2104"/>
                    <a:pt x="8797" y="34"/>
                    <a:pt x="6234" y="1"/>
                  </a:cubicBezTo>
                  <a:cubicBezTo>
                    <a:pt x="6221" y="1"/>
                    <a:pt x="6207" y="1"/>
                    <a:pt x="6194" y="1"/>
                  </a:cubicBezTo>
                  <a:close/>
                </a:path>
              </a:pathLst>
            </a:custGeom>
            <a:solidFill>
              <a:srgbClr val="FF8494"/>
            </a:solidFill>
            <a:ln cap="flat" cmpd="sng" w="9850">
              <a:solidFill>
                <a:srgbClr val="64042A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1760575" y="773725"/>
              <a:ext cx="270875" cy="232200"/>
            </a:xfrm>
            <a:custGeom>
              <a:rect b="b" l="l" r="r" t="t"/>
              <a:pathLst>
                <a:path extrusionOk="0" h="9288" w="10835">
                  <a:moveTo>
                    <a:pt x="6190" y="1144"/>
                  </a:moveTo>
                  <a:cubicBezTo>
                    <a:pt x="7995" y="1144"/>
                    <a:pt x="9717" y="2550"/>
                    <a:pt x="9717" y="4667"/>
                  </a:cubicBezTo>
                  <a:cubicBezTo>
                    <a:pt x="9685" y="6606"/>
                    <a:pt x="8107" y="8150"/>
                    <a:pt x="6168" y="8150"/>
                  </a:cubicBezTo>
                  <a:cubicBezTo>
                    <a:pt x="3080" y="8117"/>
                    <a:pt x="1535" y="4371"/>
                    <a:pt x="3737" y="2170"/>
                  </a:cubicBezTo>
                  <a:cubicBezTo>
                    <a:pt x="4456" y="1461"/>
                    <a:pt x="5332" y="1144"/>
                    <a:pt x="6190" y="1144"/>
                  </a:cubicBezTo>
                  <a:close/>
                  <a:moveTo>
                    <a:pt x="6194" y="1"/>
                  </a:moveTo>
                  <a:cubicBezTo>
                    <a:pt x="2080" y="1"/>
                    <a:pt x="0" y="4972"/>
                    <a:pt x="2915" y="7887"/>
                  </a:cubicBezTo>
                  <a:cubicBezTo>
                    <a:pt x="3861" y="8854"/>
                    <a:pt x="5031" y="9287"/>
                    <a:pt x="6180" y="9287"/>
                  </a:cubicBezTo>
                  <a:cubicBezTo>
                    <a:pt x="8543" y="9287"/>
                    <a:pt x="10813" y="7454"/>
                    <a:pt x="10835" y="4667"/>
                  </a:cubicBezTo>
                  <a:cubicBezTo>
                    <a:pt x="10835" y="2104"/>
                    <a:pt x="8797" y="34"/>
                    <a:pt x="6234" y="1"/>
                  </a:cubicBezTo>
                  <a:cubicBezTo>
                    <a:pt x="6221" y="1"/>
                    <a:pt x="6207" y="1"/>
                    <a:pt x="6194" y="1"/>
                  </a:cubicBezTo>
                  <a:close/>
                </a:path>
              </a:pathLst>
            </a:custGeom>
            <a:solidFill>
              <a:srgbClr val="2FC7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1822825" y="801650"/>
              <a:ext cx="208625" cy="176650"/>
            </a:xfrm>
            <a:custGeom>
              <a:rect b="b" l="l" r="r" t="t"/>
              <a:pathLst>
                <a:path extrusionOk="0" h="7066" w="8345">
                  <a:moveTo>
                    <a:pt x="4422" y="0"/>
                  </a:moveTo>
                  <a:cubicBezTo>
                    <a:pt x="3244" y="0"/>
                    <a:pt x="2061" y="570"/>
                    <a:pt x="1378" y="1776"/>
                  </a:cubicBezTo>
                  <a:cubicBezTo>
                    <a:pt x="1" y="4237"/>
                    <a:pt x="1865" y="7065"/>
                    <a:pt x="4428" y="7065"/>
                  </a:cubicBezTo>
                  <a:cubicBezTo>
                    <a:pt x="4739" y="7065"/>
                    <a:pt x="5060" y="7024"/>
                    <a:pt x="5387" y="6935"/>
                  </a:cubicBezTo>
                  <a:cubicBezTo>
                    <a:pt x="7260" y="6409"/>
                    <a:pt x="8345" y="4470"/>
                    <a:pt x="7852" y="2597"/>
                  </a:cubicBezTo>
                  <a:cubicBezTo>
                    <a:pt x="7393" y="910"/>
                    <a:pt x="5911" y="0"/>
                    <a:pt x="4422" y="0"/>
                  </a:cubicBezTo>
                  <a:close/>
                </a:path>
              </a:pathLst>
            </a:custGeom>
            <a:solidFill>
              <a:srgbClr val="0093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1795650" y="796850"/>
              <a:ext cx="209525" cy="183000"/>
            </a:xfrm>
            <a:custGeom>
              <a:rect b="b" l="l" r="r" t="t"/>
              <a:pathLst>
                <a:path extrusionOk="0" h="7320" w="8381">
                  <a:moveTo>
                    <a:pt x="4336" y="0"/>
                  </a:moveTo>
                  <a:cubicBezTo>
                    <a:pt x="4022" y="0"/>
                    <a:pt x="3703" y="41"/>
                    <a:pt x="3385" y="127"/>
                  </a:cubicBezTo>
                  <a:cubicBezTo>
                    <a:pt x="2400" y="390"/>
                    <a:pt x="1" y="1705"/>
                    <a:pt x="789" y="4629"/>
                  </a:cubicBezTo>
                  <a:cubicBezTo>
                    <a:pt x="1229" y="6250"/>
                    <a:pt x="2702" y="7320"/>
                    <a:pt x="4325" y="7320"/>
                  </a:cubicBezTo>
                  <a:cubicBezTo>
                    <a:pt x="4644" y="7320"/>
                    <a:pt x="4968" y="7279"/>
                    <a:pt x="5291" y="7192"/>
                  </a:cubicBezTo>
                  <a:cubicBezTo>
                    <a:pt x="7230" y="6667"/>
                    <a:pt x="8380" y="4662"/>
                    <a:pt x="7854" y="2723"/>
                  </a:cubicBezTo>
                  <a:cubicBezTo>
                    <a:pt x="7415" y="1075"/>
                    <a:pt x="5941" y="0"/>
                    <a:pt x="43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1760325" y="772925"/>
              <a:ext cx="271125" cy="271925"/>
            </a:xfrm>
            <a:custGeom>
              <a:rect b="b" l="l" r="r" t="t"/>
              <a:pathLst>
                <a:path extrusionOk="0" fill="none" h="10877" w="10845">
                  <a:moveTo>
                    <a:pt x="6244" y="33"/>
                  </a:moveTo>
                  <a:cubicBezTo>
                    <a:pt x="2104" y="0"/>
                    <a:pt x="1" y="4995"/>
                    <a:pt x="2925" y="7919"/>
                  </a:cubicBezTo>
                  <a:cubicBezTo>
                    <a:pt x="5817" y="10877"/>
                    <a:pt x="10812" y="8839"/>
                    <a:pt x="10845" y="4699"/>
                  </a:cubicBezTo>
                  <a:cubicBezTo>
                    <a:pt x="10845" y="2136"/>
                    <a:pt x="8807" y="66"/>
                    <a:pt x="6244" y="33"/>
                  </a:cubicBezTo>
                  <a:close/>
                  <a:moveTo>
                    <a:pt x="6178" y="8182"/>
                  </a:moveTo>
                  <a:cubicBezTo>
                    <a:pt x="3090" y="8149"/>
                    <a:pt x="1545" y="4403"/>
                    <a:pt x="3747" y="2202"/>
                  </a:cubicBezTo>
                  <a:cubicBezTo>
                    <a:pt x="5981" y="0"/>
                    <a:pt x="9727" y="1577"/>
                    <a:pt x="9727" y="4699"/>
                  </a:cubicBezTo>
                  <a:cubicBezTo>
                    <a:pt x="9695" y="6638"/>
                    <a:pt x="8117" y="8182"/>
                    <a:pt x="6178" y="8182"/>
                  </a:cubicBezTo>
                  <a:close/>
                </a:path>
              </a:pathLst>
            </a:custGeom>
            <a:noFill/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1865475" y="927650"/>
              <a:ext cx="133125" cy="113925"/>
            </a:xfrm>
            <a:custGeom>
              <a:rect b="b" l="l" r="r" t="t"/>
              <a:pathLst>
                <a:path extrusionOk="0" h="4557" w="5325">
                  <a:moveTo>
                    <a:pt x="3033" y="0"/>
                  </a:moveTo>
                  <a:cubicBezTo>
                    <a:pt x="2473" y="0"/>
                    <a:pt x="1905" y="210"/>
                    <a:pt x="1447" y="679"/>
                  </a:cubicBezTo>
                  <a:cubicBezTo>
                    <a:pt x="1" y="2092"/>
                    <a:pt x="1020" y="4556"/>
                    <a:pt x="3057" y="4556"/>
                  </a:cubicBezTo>
                  <a:cubicBezTo>
                    <a:pt x="4273" y="4556"/>
                    <a:pt x="5291" y="3538"/>
                    <a:pt x="5324" y="2289"/>
                  </a:cubicBezTo>
                  <a:cubicBezTo>
                    <a:pt x="5324" y="912"/>
                    <a:pt x="4199" y="0"/>
                    <a:pt x="3033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1559875" y="999800"/>
              <a:ext cx="1023625" cy="932150"/>
            </a:xfrm>
            <a:custGeom>
              <a:rect b="b" l="l" r="r" t="t"/>
              <a:pathLst>
                <a:path extrusionOk="0" h="37286" w="40945">
                  <a:moveTo>
                    <a:pt x="20521" y="0"/>
                  </a:moveTo>
                  <a:cubicBezTo>
                    <a:pt x="19128" y="0"/>
                    <a:pt x="17714" y="158"/>
                    <a:pt x="16300" y="487"/>
                  </a:cubicBezTo>
                  <a:cubicBezTo>
                    <a:pt x="6244" y="2788"/>
                    <a:pt x="1" y="12810"/>
                    <a:pt x="2334" y="22832"/>
                  </a:cubicBezTo>
                  <a:cubicBezTo>
                    <a:pt x="4310" y="31440"/>
                    <a:pt x="11982" y="37285"/>
                    <a:pt x="20458" y="37285"/>
                  </a:cubicBezTo>
                  <a:cubicBezTo>
                    <a:pt x="21850" y="37285"/>
                    <a:pt x="23265" y="37127"/>
                    <a:pt x="24679" y="36798"/>
                  </a:cubicBezTo>
                  <a:cubicBezTo>
                    <a:pt x="34701" y="34498"/>
                    <a:pt x="40945" y="24475"/>
                    <a:pt x="38644" y="14453"/>
                  </a:cubicBezTo>
                  <a:cubicBezTo>
                    <a:pt x="36669" y="5845"/>
                    <a:pt x="28997" y="0"/>
                    <a:pt x="20521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850">
              <a:solidFill>
                <a:schemeClr val="dk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1685575" y="1085075"/>
              <a:ext cx="748425" cy="747600"/>
            </a:xfrm>
            <a:custGeom>
              <a:rect b="b" l="l" r="r" t="t"/>
              <a:pathLst>
                <a:path extrusionOk="0" h="29904" w="29937">
                  <a:moveTo>
                    <a:pt x="14952" y="1"/>
                  </a:moveTo>
                  <a:cubicBezTo>
                    <a:pt x="6704" y="1"/>
                    <a:pt x="0" y="6672"/>
                    <a:pt x="0" y="14952"/>
                  </a:cubicBezTo>
                  <a:cubicBezTo>
                    <a:pt x="0" y="23200"/>
                    <a:pt x="6704" y="29904"/>
                    <a:pt x="14952" y="29904"/>
                  </a:cubicBezTo>
                  <a:cubicBezTo>
                    <a:pt x="23233" y="29904"/>
                    <a:pt x="29936" y="23200"/>
                    <a:pt x="29936" y="14952"/>
                  </a:cubicBezTo>
                  <a:cubicBezTo>
                    <a:pt x="29936" y="6672"/>
                    <a:pt x="23233" y="1"/>
                    <a:pt x="149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1658475" y="1100950"/>
              <a:ext cx="850275" cy="748025"/>
            </a:xfrm>
            <a:custGeom>
              <a:rect b="b" l="l" r="r" t="t"/>
              <a:pathLst>
                <a:path extrusionOk="0" h="29921" w="34011">
                  <a:moveTo>
                    <a:pt x="17020" y="1"/>
                  </a:moveTo>
                  <a:cubicBezTo>
                    <a:pt x="11235" y="1"/>
                    <a:pt x="5732" y="3369"/>
                    <a:pt x="3286" y="8994"/>
                  </a:cubicBezTo>
                  <a:cubicBezTo>
                    <a:pt x="0" y="16585"/>
                    <a:pt x="3483" y="25391"/>
                    <a:pt x="11041" y="28677"/>
                  </a:cubicBezTo>
                  <a:cubicBezTo>
                    <a:pt x="12989" y="29520"/>
                    <a:pt x="15017" y="29920"/>
                    <a:pt x="17011" y="29920"/>
                  </a:cubicBezTo>
                  <a:cubicBezTo>
                    <a:pt x="22788" y="29920"/>
                    <a:pt x="28282" y="26565"/>
                    <a:pt x="30724" y="20922"/>
                  </a:cubicBezTo>
                  <a:cubicBezTo>
                    <a:pt x="34010" y="13364"/>
                    <a:pt x="30527" y="4558"/>
                    <a:pt x="22969" y="1239"/>
                  </a:cubicBezTo>
                  <a:cubicBezTo>
                    <a:pt x="21028" y="399"/>
                    <a:pt x="19007" y="1"/>
                    <a:pt x="17020" y="1"/>
                  </a:cubicBezTo>
                  <a:close/>
                </a:path>
              </a:pathLst>
            </a:custGeom>
            <a:solidFill>
              <a:srgbClr val="E54A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1707750" y="1102350"/>
              <a:ext cx="727875" cy="727050"/>
            </a:xfrm>
            <a:custGeom>
              <a:rect b="b" l="l" r="r" t="t"/>
              <a:pathLst>
                <a:path extrusionOk="0" h="29082" w="29115">
                  <a:moveTo>
                    <a:pt x="14558" y="0"/>
                  </a:moveTo>
                  <a:cubicBezTo>
                    <a:pt x="6540" y="0"/>
                    <a:pt x="1" y="6506"/>
                    <a:pt x="1" y="14524"/>
                  </a:cubicBezTo>
                  <a:cubicBezTo>
                    <a:pt x="1" y="22575"/>
                    <a:pt x="6540" y="29081"/>
                    <a:pt x="14558" y="29081"/>
                  </a:cubicBezTo>
                  <a:cubicBezTo>
                    <a:pt x="22609" y="29081"/>
                    <a:pt x="29115" y="22575"/>
                    <a:pt x="29115" y="14524"/>
                  </a:cubicBezTo>
                  <a:cubicBezTo>
                    <a:pt x="29115" y="6506"/>
                    <a:pt x="22609" y="0"/>
                    <a:pt x="1455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850">
              <a:solidFill>
                <a:schemeClr val="lt1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1920525" y="1297850"/>
              <a:ext cx="328625" cy="328625"/>
            </a:xfrm>
            <a:custGeom>
              <a:rect b="b" l="l" r="r" t="t"/>
              <a:pathLst>
                <a:path extrusionOk="0" h="13145" w="13145">
                  <a:moveTo>
                    <a:pt x="4798" y="1"/>
                  </a:moveTo>
                  <a:lnTo>
                    <a:pt x="5160" y="5127"/>
                  </a:lnTo>
                  <a:lnTo>
                    <a:pt x="2465" y="4207"/>
                  </a:lnTo>
                  <a:lnTo>
                    <a:pt x="2465" y="4207"/>
                  </a:lnTo>
                  <a:lnTo>
                    <a:pt x="4568" y="6047"/>
                  </a:lnTo>
                  <a:lnTo>
                    <a:pt x="1" y="8347"/>
                  </a:lnTo>
                  <a:lnTo>
                    <a:pt x="5094" y="8052"/>
                  </a:lnTo>
                  <a:lnTo>
                    <a:pt x="5094" y="8052"/>
                  </a:lnTo>
                  <a:lnTo>
                    <a:pt x="4239" y="10680"/>
                  </a:lnTo>
                  <a:lnTo>
                    <a:pt x="6080" y="8610"/>
                  </a:lnTo>
                  <a:lnTo>
                    <a:pt x="8380" y="13145"/>
                  </a:lnTo>
                  <a:lnTo>
                    <a:pt x="8051" y="8084"/>
                  </a:lnTo>
                  <a:lnTo>
                    <a:pt x="8051" y="8084"/>
                  </a:lnTo>
                  <a:lnTo>
                    <a:pt x="10713" y="8939"/>
                  </a:lnTo>
                  <a:lnTo>
                    <a:pt x="8577" y="7066"/>
                  </a:lnTo>
                  <a:lnTo>
                    <a:pt x="13145" y="4798"/>
                  </a:lnTo>
                  <a:lnTo>
                    <a:pt x="13145" y="4798"/>
                  </a:lnTo>
                  <a:lnTo>
                    <a:pt x="8051" y="5127"/>
                  </a:lnTo>
                  <a:lnTo>
                    <a:pt x="8938" y="2465"/>
                  </a:lnTo>
                  <a:lnTo>
                    <a:pt x="7098" y="4601"/>
                  </a:lnTo>
                  <a:lnTo>
                    <a:pt x="4798" y="1"/>
                  </a:lnTo>
                  <a:close/>
                </a:path>
              </a:pathLst>
            </a:custGeom>
            <a:solidFill>
              <a:srgbClr val="E54A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2074150" y="1162300"/>
              <a:ext cx="207875" cy="83825"/>
            </a:xfrm>
            <a:custGeom>
              <a:rect b="b" l="l" r="r" t="t"/>
              <a:pathLst>
                <a:path extrusionOk="0" fill="none" h="3353" w="8315">
                  <a:moveTo>
                    <a:pt x="8314" y="3353"/>
                  </a:moveTo>
                  <a:cubicBezTo>
                    <a:pt x="6080" y="1217"/>
                    <a:pt x="3089" y="1"/>
                    <a:pt x="0" y="1"/>
                  </a:cubicBezTo>
                </a:path>
              </a:pathLst>
            </a:custGeom>
            <a:noFill/>
            <a:ln cap="flat" cmpd="sng" w="37800">
              <a:solidFill>
                <a:schemeClr val="accent2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2242550" y="1406300"/>
              <a:ext cx="151175" cy="311375"/>
            </a:xfrm>
            <a:custGeom>
              <a:rect b="b" l="l" r="r" t="t"/>
              <a:pathLst>
                <a:path extrusionOk="0" fill="none" h="12455" w="6047">
                  <a:moveTo>
                    <a:pt x="1" y="12454"/>
                  </a:moveTo>
                  <a:cubicBezTo>
                    <a:pt x="4043" y="9694"/>
                    <a:pt x="6047" y="4798"/>
                    <a:pt x="5127" y="0"/>
                  </a:cubicBezTo>
                </a:path>
              </a:pathLst>
            </a:custGeom>
            <a:noFill/>
            <a:ln cap="flat" cmpd="sng" w="37800">
              <a:solidFill>
                <a:schemeClr val="accent2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1817825" y="1632200"/>
              <a:ext cx="252250" cy="138050"/>
            </a:xfrm>
            <a:custGeom>
              <a:rect b="b" l="l" r="r" t="t"/>
              <a:pathLst>
                <a:path extrusionOk="0" fill="none" h="5522" w="10090">
                  <a:moveTo>
                    <a:pt x="1" y="1"/>
                  </a:moveTo>
                  <a:cubicBezTo>
                    <a:pt x="2235" y="3418"/>
                    <a:pt x="6014" y="5489"/>
                    <a:pt x="10089" y="5521"/>
                  </a:cubicBezTo>
                </a:path>
              </a:pathLst>
            </a:custGeom>
            <a:noFill/>
            <a:ln cap="flat" cmpd="sng" w="37800">
              <a:solidFill>
                <a:schemeClr val="accent2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1768550" y="1214875"/>
              <a:ext cx="131475" cy="237450"/>
            </a:xfrm>
            <a:custGeom>
              <a:rect b="b" l="l" r="r" t="t"/>
              <a:pathLst>
                <a:path extrusionOk="0" fill="none" h="9498" w="5259">
                  <a:moveTo>
                    <a:pt x="5258" y="1"/>
                  </a:moveTo>
                  <a:cubicBezTo>
                    <a:pt x="2103" y="2170"/>
                    <a:pt x="165" y="5686"/>
                    <a:pt x="0" y="9497"/>
                  </a:cubicBezTo>
                </a:path>
              </a:pathLst>
            </a:custGeom>
            <a:noFill/>
            <a:ln cap="flat" cmpd="sng" w="37800">
              <a:solidFill>
                <a:schemeClr val="accent2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1908200" y="1415325"/>
              <a:ext cx="327800" cy="88750"/>
            </a:xfrm>
            <a:custGeom>
              <a:rect b="b" l="l" r="r" t="t"/>
              <a:pathLst>
                <a:path extrusionOk="0" h="3550" w="13112">
                  <a:moveTo>
                    <a:pt x="13112" y="1"/>
                  </a:moveTo>
                  <a:lnTo>
                    <a:pt x="6080" y="461"/>
                  </a:lnTo>
                  <a:lnTo>
                    <a:pt x="1" y="3550"/>
                  </a:lnTo>
                  <a:lnTo>
                    <a:pt x="6803" y="3155"/>
                  </a:lnTo>
                  <a:lnTo>
                    <a:pt x="13112" y="1"/>
                  </a:lnTo>
                  <a:close/>
                </a:path>
              </a:pathLst>
            </a:custGeom>
            <a:solidFill>
              <a:srgbClr val="B53B54"/>
            </a:solidFill>
            <a:ln cap="flat" cmpd="sng" w="9850">
              <a:solidFill>
                <a:schemeClr val="accent4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1969000" y="1400550"/>
              <a:ext cx="206225" cy="118325"/>
            </a:xfrm>
            <a:custGeom>
              <a:rect b="b" l="l" r="r" t="t"/>
              <a:pathLst>
                <a:path extrusionOk="0" h="4733" w="8249">
                  <a:moveTo>
                    <a:pt x="0" y="0"/>
                  </a:moveTo>
                  <a:lnTo>
                    <a:pt x="3713" y="3253"/>
                  </a:lnTo>
                  <a:lnTo>
                    <a:pt x="8248" y="4732"/>
                  </a:lnTo>
                  <a:lnTo>
                    <a:pt x="8248" y="4732"/>
                  </a:lnTo>
                  <a:lnTo>
                    <a:pt x="4699" y="15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53B54"/>
            </a:solidFill>
            <a:ln cap="flat" cmpd="sng" w="9850">
              <a:solidFill>
                <a:schemeClr val="accent2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2013350" y="1357000"/>
              <a:ext cx="117500" cy="205400"/>
            </a:xfrm>
            <a:custGeom>
              <a:rect b="b" l="l" r="r" t="t"/>
              <a:pathLst>
                <a:path extrusionOk="0" h="8216" w="4700">
                  <a:moveTo>
                    <a:pt x="4700" y="1"/>
                  </a:moveTo>
                  <a:lnTo>
                    <a:pt x="1479" y="3714"/>
                  </a:lnTo>
                  <a:lnTo>
                    <a:pt x="1" y="8216"/>
                  </a:lnTo>
                  <a:lnTo>
                    <a:pt x="3155" y="4667"/>
                  </a:lnTo>
                  <a:lnTo>
                    <a:pt x="4700" y="1"/>
                  </a:lnTo>
                  <a:close/>
                </a:path>
              </a:pathLst>
            </a:custGeom>
            <a:solidFill>
              <a:srgbClr val="B53B54"/>
            </a:solidFill>
            <a:ln cap="flat" cmpd="sng" w="9850">
              <a:solidFill>
                <a:schemeClr val="accent2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2027325" y="1295400"/>
              <a:ext cx="89575" cy="328625"/>
            </a:xfrm>
            <a:custGeom>
              <a:rect b="b" l="l" r="r" t="t"/>
              <a:pathLst>
                <a:path extrusionOk="0" h="13145" w="3583">
                  <a:moveTo>
                    <a:pt x="0" y="0"/>
                  </a:moveTo>
                  <a:lnTo>
                    <a:pt x="493" y="7065"/>
                  </a:lnTo>
                  <a:lnTo>
                    <a:pt x="3582" y="13144"/>
                  </a:lnTo>
                  <a:lnTo>
                    <a:pt x="3155" y="6342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850">
              <a:solidFill>
                <a:schemeClr val="accent4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2023225" y="1429250"/>
              <a:ext cx="85450" cy="73175"/>
            </a:xfrm>
            <a:custGeom>
              <a:rect b="b" l="l" r="r" t="t"/>
              <a:pathLst>
                <a:path extrusionOk="0" h="2927" w="3418">
                  <a:moveTo>
                    <a:pt x="1938" y="1"/>
                  </a:moveTo>
                  <a:cubicBezTo>
                    <a:pt x="1581" y="1"/>
                    <a:pt x="1216" y="133"/>
                    <a:pt x="920" y="430"/>
                  </a:cubicBezTo>
                  <a:cubicBezTo>
                    <a:pt x="0" y="1350"/>
                    <a:pt x="657" y="2927"/>
                    <a:pt x="1939" y="2927"/>
                  </a:cubicBezTo>
                  <a:cubicBezTo>
                    <a:pt x="2760" y="2927"/>
                    <a:pt x="3418" y="2270"/>
                    <a:pt x="3418" y="1481"/>
                  </a:cubicBezTo>
                  <a:cubicBezTo>
                    <a:pt x="3418" y="590"/>
                    <a:pt x="2692" y="1"/>
                    <a:pt x="1938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850">
              <a:solidFill>
                <a:srgbClr val="64042A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1704475" y="1531175"/>
              <a:ext cx="91200" cy="56700"/>
            </a:xfrm>
            <a:custGeom>
              <a:rect b="b" l="l" r="r" t="t"/>
              <a:pathLst>
                <a:path extrusionOk="0" h="2268" w="3648">
                  <a:moveTo>
                    <a:pt x="0" y="0"/>
                  </a:moveTo>
                  <a:lnTo>
                    <a:pt x="526" y="2267"/>
                  </a:lnTo>
                  <a:lnTo>
                    <a:pt x="3648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850">
              <a:solidFill>
                <a:schemeClr val="accent6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2137400" y="1735725"/>
              <a:ext cx="58350" cy="90375"/>
            </a:xfrm>
            <a:custGeom>
              <a:rect b="b" l="l" r="r" t="t"/>
              <a:pathLst>
                <a:path extrusionOk="0" h="3615" w="2334">
                  <a:moveTo>
                    <a:pt x="231" y="0"/>
                  </a:moveTo>
                  <a:lnTo>
                    <a:pt x="1" y="3615"/>
                  </a:lnTo>
                  <a:lnTo>
                    <a:pt x="2334" y="3122"/>
                  </a:lnTo>
                  <a:lnTo>
                    <a:pt x="231" y="0"/>
                  </a:lnTo>
                  <a:close/>
                </a:path>
              </a:pathLst>
            </a:custGeom>
            <a:noFill/>
            <a:ln cap="flat" cmpd="sng" w="9850">
              <a:solidFill>
                <a:schemeClr val="accent6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2336200" y="1307725"/>
              <a:ext cx="86300" cy="65725"/>
            </a:xfrm>
            <a:custGeom>
              <a:rect b="b" l="l" r="r" t="t"/>
              <a:pathLst>
                <a:path extrusionOk="0" h="2629" w="3452">
                  <a:moveTo>
                    <a:pt x="2630" y="0"/>
                  </a:moveTo>
                  <a:lnTo>
                    <a:pt x="1" y="2629"/>
                  </a:lnTo>
                  <a:lnTo>
                    <a:pt x="1" y="2629"/>
                  </a:lnTo>
                  <a:lnTo>
                    <a:pt x="3451" y="2202"/>
                  </a:lnTo>
                  <a:lnTo>
                    <a:pt x="2630" y="0"/>
                  </a:lnTo>
                  <a:close/>
                </a:path>
              </a:pathLst>
            </a:custGeom>
            <a:noFill/>
            <a:ln cap="flat" cmpd="sng" w="9850">
              <a:solidFill>
                <a:schemeClr val="accent6"/>
              </a:solidFill>
              <a:prstDash val="solid"/>
              <a:miter lim="3286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5" name="Google Shape;525;p2"/>
          <p:cNvSpPr txBox="1"/>
          <p:nvPr/>
        </p:nvSpPr>
        <p:spPr>
          <a:xfrm>
            <a:off x="457392" y="4257937"/>
            <a:ext cx="10047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</a:t>
            </a:r>
            <a:r>
              <a:rPr b="1" lang="en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</a:t>
            </a:r>
            <a:endParaRPr b="1" i="0" sz="1400" u="none" cap="none" strike="noStrike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26" name="Google Shape;526;p2"/>
          <p:cNvSpPr txBox="1"/>
          <p:nvPr/>
        </p:nvSpPr>
        <p:spPr>
          <a:xfrm>
            <a:off x="3985867" y="4257937"/>
            <a:ext cx="10047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</a:t>
            </a:r>
            <a:r>
              <a:rPr b="1" lang="en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</a:t>
            </a:r>
            <a:endParaRPr b="1" i="0" sz="1400" u="none" cap="none" strike="noStrike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27" name="Google Shape;527;p2"/>
          <p:cNvSpPr txBox="1"/>
          <p:nvPr/>
        </p:nvSpPr>
        <p:spPr>
          <a:xfrm>
            <a:off x="7514355" y="4259962"/>
            <a:ext cx="10047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</a:t>
            </a:r>
            <a:r>
              <a:rPr b="1" lang="en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</a:t>
            </a:r>
            <a:endParaRPr b="1" i="0" sz="1400" u="none" cap="none" strike="noStrike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28" name="Google Shape;528;p2"/>
          <p:cNvSpPr txBox="1"/>
          <p:nvPr/>
        </p:nvSpPr>
        <p:spPr>
          <a:xfrm>
            <a:off x="-97925" y="4595375"/>
            <a:ext cx="223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WRITING TEST CASES</a:t>
            </a:r>
            <a:endParaRPr/>
          </a:p>
        </p:txBody>
      </p:sp>
      <p:sp>
        <p:nvSpPr>
          <p:cNvPr id="529" name="Google Shape;529;p2"/>
          <p:cNvSpPr txBox="1"/>
          <p:nvPr/>
        </p:nvSpPr>
        <p:spPr>
          <a:xfrm>
            <a:off x="2988213" y="45953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TESTING AND WRITING BUG REPORTS</a:t>
            </a:r>
            <a:endParaRPr/>
          </a:p>
        </p:txBody>
      </p:sp>
      <p:sp>
        <p:nvSpPr>
          <p:cNvPr id="530" name="Google Shape;530;p2"/>
          <p:cNvSpPr txBox="1"/>
          <p:nvPr/>
        </p:nvSpPr>
        <p:spPr>
          <a:xfrm>
            <a:off x="6793225" y="4591350"/>
            <a:ext cx="2350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THE CREATION OF A FINAL TRR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gf50d674c0d_0_3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675" y="152400"/>
            <a:ext cx="6175874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gf50d674c0d_0_365"/>
          <p:cNvSpPr/>
          <p:nvPr/>
        </p:nvSpPr>
        <p:spPr>
          <a:xfrm>
            <a:off x="132975" y="373600"/>
            <a:ext cx="2576700" cy="9465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gf50d674c0d_0_365"/>
          <p:cNvSpPr txBox="1"/>
          <p:nvPr/>
        </p:nvSpPr>
        <p:spPr>
          <a:xfrm>
            <a:off x="471525" y="369700"/>
            <a:ext cx="18996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" sz="2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Working with requirements</a:t>
            </a:r>
            <a:endParaRPr/>
          </a:p>
        </p:txBody>
      </p:sp>
      <p:sp>
        <p:nvSpPr>
          <p:cNvPr id="538" name="Google Shape;538;gf50d674c0d_0_365"/>
          <p:cNvSpPr/>
          <p:nvPr/>
        </p:nvSpPr>
        <p:spPr>
          <a:xfrm>
            <a:off x="198050" y="1703400"/>
            <a:ext cx="1206900" cy="1206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39" name="Google Shape;539;gf50d674c0d_0_365"/>
          <p:cNvGrpSpPr/>
          <p:nvPr/>
        </p:nvGrpSpPr>
        <p:grpSpPr>
          <a:xfrm>
            <a:off x="408364" y="1849143"/>
            <a:ext cx="785998" cy="914917"/>
            <a:chOff x="1356975" y="238850"/>
            <a:chExt cx="4481175" cy="5216175"/>
          </a:xfrm>
        </p:grpSpPr>
        <p:sp>
          <p:nvSpPr>
            <p:cNvPr id="540" name="Google Shape;540;gf50d674c0d_0_365"/>
            <p:cNvSpPr/>
            <p:nvPr/>
          </p:nvSpPr>
          <p:spPr>
            <a:xfrm>
              <a:off x="1356975" y="238850"/>
              <a:ext cx="4481175" cy="5216175"/>
            </a:xfrm>
            <a:custGeom>
              <a:rect b="b" l="l" r="r" t="t"/>
              <a:pathLst>
                <a:path extrusionOk="0" h="208647" w="179247">
                  <a:moveTo>
                    <a:pt x="74753" y="7016"/>
                  </a:moveTo>
                  <a:cubicBezTo>
                    <a:pt x="74844" y="7016"/>
                    <a:pt x="74935" y="7016"/>
                    <a:pt x="75026" y="7017"/>
                  </a:cubicBezTo>
                  <a:cubicBezTo>
                    <a:pt x="77766" y="7343"/>
                    <a:pt x="80376" y="8452"/>
                    <a:pt x="82496" y="10246"/>
                  </a:cubicBezTo>
                  <a:cubicBezTo>
                    <a:pt x="83214" y="10736"/>
                    <a:pt x="83997" y="11225"/>
                    <a:pt x="84779" y="11747"/>
                  </a:cubicBezTo>
                  <a:cubicBezTo>
                    <a:pt x="87650" y="13313"/>
                    <a:pt x="90847" y="14226"/>
                    <a:pt x="94109" y="14487"/>
                  </a:cubicBezTo>
                  <a:cubicBezTo>
                    <a:pt x="96033" y="14683"/>
                    <a:pt x="97893" y="15107"/>
                    <a:pt x="99687" y="15694"/>
                  </a:cubicBezTo>
                  <a:cubicBezTo>
                    <a:pt x="100600" y="16085"/>
                    <a:pt x="101448" y="16411"/>
                    <a:pt x="101024" y="20685"/>
                  </a:cubicBezTo>
                  <a:cubicBezTo>
                    <a:pt x="100959" y="22120"/>
                    <a:pt x="100926" y="23588"/>
                    <a:pt x="100992" y="24990"/>
                  </a:cubicBezTo>
                  <a:cubicBezTo>
                    <a:pt x="101155" y="29525"/>
                    <a:pt x="100926" y="31025"/>
                    <a:pt x="99100" y="31906"/>
                  </a:cubicBezTo>
                  <a:cubicBezTo>
                    <a:pt x="97925" y="32232"/>
                    <a:pt x="96751" y="32460"/>
                    <a:pt x="95577" y="32558"/>
                  </a:cubicBezTo>
                  <a:cubicBezTo>
                    <a:pt x="91075" y="33145"/>
                    <a:pt x="82757" y="34287"/>
                    <a:pt x="83540" y="41953"/>
                  </a:cubicBezTo>
                  <a:cubicBezTo>
                    <a:pt x="83670" y="43160"/>
                    <a:pt x="83997" y="44301"/>
                    <a:pt x="84486" y="45345"/>
                  </a:cubicBezTo>
                  <a:cubicBezTo>
                    <a:pt x="84845" y="46291"/>
                    <a:pt x="84877" y="46454"/>
                    <a:pt x="84845" y="46813"/>
                  </a:cubicBezTo>
                  <a:cubicBezTo>
                    <a:pt x="84649" y="47433"/>
                    <a:pt x="84388" y="48053"/>
                    <a:pt x="84062" y="48575"/>
                  </a:cubicBezTo>
                  <a:cubicBezTo>
                    <a:pt x="83312" y="49879"/>
                    <a:pt x="82757" y="51347"/>
                    <a:pt x="82496" y="52848"/>
                  </a:cubicBezTo>
                  <a:cubicBezTo>
                    <a:pt x="81615" y="59307"/>
                    <a:pt x="86019" y="62177"/>
                    <a:pt x="89216" y="64363"/>
                  </a:cubicBezTo>
                  <a:cubicBezTo>
                    <a:pt x="90912" y="65374"/>
                    <a:pt x="92510" y="66646"/>
                    <a:pt x="93848" y="68114"/>
                  </a:cubicBezTo>
                  <a:cubicBezTo>
                    <a:pt x="94239" y="68538"/>
                    <a:pt x="94663" y="68864"/>
                    <a:pt x="95218" y="69092"/>
                  </a:cubicBezTo>
                  <a:cubicBezTo>
                    <a:pt x="100861" y="71376"/>
                    <a:pt x="102003" y="75551"/>
                    <a:pt x="103471" y="80901"/>
                  </a:cubicBezTo>
                  <a:cubicBezTo>
                    <a:pt x="105004" y="86414"/>
                    <a:pt x="106700" y="92611"/>
                    <a:pt x="113713" y="96754"/>
                  </a:cubicBezTo>
                  <a:cubicBezTo>
                    <a:pt x="114561" y="97341"/>
                    <a:pt x="115442" y="97961"/>
                    <a:pt x="116192" y="98646"/>
                  </a:cubicBezTo>
                  <a:cubicBezTo>
                    <a:pt x="118548" y="101130"/>
                    <a:pt x="121797" y="102594"/>
                    <a:pt x="125276" y="102594"/>
                  </a:cubicBezTo>
                  <a:cubicBezTo>
                    <a:pt x="125315" y="102594"/>
                    <a:pt x="125353" y="102593"/>
                    <a:pt x="125391" y="102593"/>
                  </a:cubicBezTo>
                  <a:lnTo>
                    <a:pt x="159185" y="123568"/>
                  </a:lnTo>
                  <a:lnTo>
                    <a:pt x="159512" y="123372"/>
                  </a:lnTo>
                  <a:cubicBezTo>
                    <a:pt x="160392" y="123926"/>
                    <a:pt x="161306" y="124546"/>
                    <a:pt x="162186" y="125166"/>
                  </a:cubicBezTo>
                  <a:lnTo>
                    <a:pt x="162643" y="125492"/>
                  </a:lnTo>
                  <a:cubicBezTo>
                    <a:pt x="166068" y="127286"/>
                    <a:pt x="168808" y="130092"/>
                    <a:pt x="170570" y="133517"/>
                  </a:cubicBezTo>
                  <a:cubicBezTo>
                    <a:pt x="171287" y="135833"/>
                    <a:pt x="171059" y="138866"/>
                    <a:pt x="169167" y="139845"/>
                  </a:cubicBezTo>
                  <a:cubicBezTo>
                    <a:pt x="168987" y="139935"/>
                    <a:pt x="168814" y="139996"/>
                    <a:pt x="168619" y="139996"/>
                  </a:cubicBezTo>
                  <a:cubicBezTo>
                    <a:pt x="167968" y="139996"/>
                    <a:pt x="167079" y="139316"/>
                    <a:pt x="164894" y="136779"/>
                  </a:cubicBezTo>
                  <a:cubicBezTo>
                    <a:pt x="163981" y="135702"/>
                    <a:pt x="163067" y="134691"/>
                    <a:pt x="161991" y="133745"/>
                  </a:cubicBezTo>
                  <a:cubicBezTo>
                    <a:pt x="159233" y="130893"/>
                    <a:pt x="155398" y="129272"/>
                    <a:pt x="151413" y="129272"/>
                  </a:cubicBezTo>
                  <a:cubicBezTo>
                    <a:pt x="151296" y="129272"/>
                    <a:pt x="151180" y="129273"/>
                    <a:pt x="151063" y="129276"/>
                  </a:cubicBezTo>
                  <a:cubicBezTo>
                    <a:pt x="148812" y="129570"/>
                    <a:pt x="146855" y="130809"/>
                    <a:pt x="145648" y="132701"/>
                  </a:cubicBezTo>
                  <a:cubicBezTo>
                    <a:pt x="143658" y="135637"/>
                    <a:pt x="143528" y="139519"/>
                    <a:pt x="145322" y="142552"/>
                  </a:cubicBezTo>
                  <a:cubicBezTo>
                    <a:pt x="146366" y="144151"/>
                    <a:pt x="147736" y="145553"/>
                    <a:pt x="149302" y="146597"/>
                  </a:cubicBezTo>
                  <a:cubicBezTo>
                    <a:pt x="150052" y="147087"/>
                    <a:pt x="150737" y="147706"/>
                    <a:pt x="151357" y="148359"/>
                  </a:cubicBezTo>
                  <a:cubicBezTo>
                    <a:pt x="153020" y="150610"/>
                    <a:pt x="153640" y="153415"/>
                    <a:pt x="153053" y="156155"/>
                  </a:cubicBezTo>
                  <a:cubicBezTo>
                    <a:pt x="152857" y="157003"/>
                    <a:pt x="152857" y="157003"/>
                    <a:pt x="151357" y="157329"/>
                  </a:cubicBezTo>
                  <a:cubicBezTo>
                    <a:pt x="148780" y="157558"/>
                    <a:pt x="146496" y="159025"/>
                    <a:pt x="145191" y="161276"/>
                  </a:cubicBezTo>
                  <a:cubicBezTo>
                    <a:pt x="144572" y="162516"/>
                    <a:pt x="144213" y="163755"/>
                    <a:pt x="144017" y="165093"/>
                  </a:cubicBezTo>
                  <a:lnTo>
                    <a:pt x="143919" y="165484"/>
                  </a:lnTo>
                  <a:cubicBezTo>
                    <a:pt x="142941" y="170410"/>
                    <a:pt x="140135" y="176086"/>
                    <a:pt x="136841" y="176966"/>
                  </a:cubicBezTo>
                  <a:cubicBezTo>
                    <a:pt x="136523" y="177012"/>
                    <a:pt x="136198" y="177036"/>
                    <a:pt x="135872" y="177036"/>
                  </a:cubicBezTo>
                  <a:cubicBezTo>
                    <a:pt x="135497" y="177036"/>
                    <a:pt x="135120" y="177004"/>
                    <a:pt x="134753" y="176934"/>
                  </a:cubicBezTo>
                  <a:cubicBezTo>
                    <a:pt x="134108" y="176807"/>
                    <a:pt x="133458" y="176744"/>
                    <a:pt x="132809" y="176744"/>
                  </a:cubicBezTo>
                  <a:cubicBezTo>
                    <a:pt x="131292" y="176744"/>
                    <a:pt x="129786" y="177087"/>
                    <a:pt x="128392" y="177749"/>
                  </a:cubicBezTo>
                  <a:cubicBezTo>
                    <a:pt x="123369" y="180489"/>
                    <a:pt x="124869" y="186230"/>
                    <a:pt x="125783" y="189656"/>
                  </a:cubicBezTo>
                  <a:cubicBezTo>
                    <a:pt x="126141" y="190765"/>
                    <a:pt x="126370" y="191906"/>
                    <a:pt x="126435" y="193048"/>
                  </a:cubicBezTo>
                  <a:cubicBezTo>
                    <a:pt x="126239" y="194092"/>
                    <a:pt x="125881" y="195168"/>
                    <a:pt x="125326" y="196147"/>
                  </a:cubicBezTo>
                  <a:cubicBezTo>
                    <a:pt x="124902" y="197060"/>
                    <a:pt x="124510" y="198006"/>
                    <a:pt x="124184" y="198985"/>
                  </a:cubicBezTo>
                  <a:cubicBezTo>
                    <a:pt x="124021" y="199572"/>
                    <a:pt x="123858" y="200126"/>
                    <a:pt x="123760" y="200714"/>
                  </a:cubicBezTo>
                  <a:cubicBezTo>
                    <a:pt x="123662" y="201040"/>
                    <a:pt x="123597" y="201464"/>
                    <a:pt x="123532" y="201562"/>
                  </a:cubicBezTo>
                  <a:cubicBezTo>
                    <a:pt x="123279" y="201688"/>
                    <a:pt x="123026" y="201736"/>
                    <a:pt x="122758" y="201736"/>
                  </a:cubicBezTo>
                  <a:cubicBezTo>
                    <a:pt x="122680" y="201736"/>
                    <a:pt x="122601" y="201732"/>
                    <a:pt x="122521" y="201725"/>
                  </a:cubicBezTo>
                  <a:cubicBezTo>
                    <a:pt x="119063" y="201464"/>
                    <a:pt x="115801" y="199898"/>
                    <a:pt x="113420" y="197289"/>
                  </a:cubicBezTo>
                  <a:lnTo>
                    <a:pt x="113061" y="196865"/>
                  </a:lnTo>
                  <a:cubicBezTo>
                    <a:pt x="111528" y="194875"/>
                    <a:pt x="109342" y="193439"/>
                    <a:pt x="106896" y="192787"/>
                  </a:cubicBezTo>
                  <a:cubicBezTo>
                    <a:pt x="105982" y="192559"/>
                    <a:pt x="105036" y="192330"/>
                    <a:pt x="104058" y="192232"/>
                  </a:cubicBezTo>
                  <a:cubicBezTo>
                    <a:pt x="103112" y="192135"/>
                    <a:pt x="102166" y="191906"/>
                    <a:pt x="101285" y="191482"/>
                  </a:cubicBezTo>
                  <a:cubicBezTo>
                    <a:pt x="100111" y="190797"/>
                    <a:pt x="99034" y="190014"/>
                    <a:pt x="97893" y="189199"/>
                  </a:cubicBezTo>
                  <a:cubicBezTo>
                    <a:pt x="95414" y="187209"/>
                    <a:pt x="92576" y="185643"/>
                    <a:pt x="89542" y="184665"/>
                  </a:cubicBezTo>
                  <a:cubicBezTo>
                    <a:pt x="88955" y="184502"/>
                    <a:pt x="88335" y="184404"/>
                    <a:pt x="87781" y="184273"/>
                  </a:cubicBezTo>
                  <a:cubicBezTo>
                    <a:pt x="87193" y="184175"/>
                    <a:pt x="86639" y="184012"/>
                    <a:pt x="86117" y="183849"/>
                  </a:cubicBezTo>
                  <a:cubicBezTo>
                    <a:pt x="84421" y="183262"/>
                    <a:pt x="83442" y="181501"/>
                    <a:pt x="83866" y="179739"/>
                  </a:cubicBezTo>
                  <a:cubicBezTo>
                    <a:pt x="84029" y="177129"/>
                    <a:pt x="85823" y="174879"/>
                    <a:pt x="88335" y="174161"/>
                  </a:cubicBezTo>
                  <a:cubicBezTo>
                    <a:pt x="89053" y="174031"/>
                    <a:pt x="89770" y="173867"/>
                    <a:pt x="90521" y="173704"/>
                  </a:cubicBezTo>
                  <a:cubicBezTo>
                    <a:pt x="91673" y="173313"/>
                    <a:pt x="92878" y="173130"/>
                    <a:pt x="94094" y="173130"/>
                  </a:cubicBezTo>
                  <a:cubicBezTo>
                    <a:pt x="94805" y="173130"/>
                    <a:pt x="95519" y="173193"/>
                    <a:pt x="96229" y="173313"/>
                  </a:cubicBezTo>
                  <a:cubicBezTo>
                    <a:pt x="96881" y="173541"/>
                    <a:pt x="97436" y="173867"/>
                    <a:pt x="98023" y="174292"/>
                  </a:cubicBezTo>
                  <a:cubicBezTo>
                    <a:pt x="99840" y="175630"/>
                    <a:pt x="102031" y="176315"/>
                    <a:pt x="104291" y="176315"/>
                  </a:cubicBezTo>
                  <a:cubicBezTo>
                    <a:pt x="104344" y="176315"/>
                    <a:pt x="104397" y="176315"/>
                    <a:pt x="104449" y="176314"/>
                  </a:cubicBezTo>
                  <a:cubicBezTo>
                    <a:pt x="109179" y="175825"/>
                    <a:pt x="113876" y="174879"/>
                    <a:pt x="118411" y="173509"/>
                  </a:cubicBezTo>
                  <a:lnTo>
                    <a:pt x="120400" y="172987"/>
                  </a:lnTo>
                  <a:cubicBezTo>
                    <a:pt x="121118" y="172758"/>
                    <a:pt x="121836" y="172595"/>
                    <a:pt x="122553" y="172497"/>
                  </a:cubicBezTo>
                  <a:cubicBezTo>
                    <a:pt x="124869" y="172171"/>
                    <a:pt x="127120" y="171388"/>
                    <a:pt x="129142" y="170214"/>
                  </a:cubicBezTo>
                  <a:cubicBezTo>
                    <a:pt x="131948" y="168159"/>
                    <a:pt x="134231" y="165517"/>
                    <a:pt x="135764" y="162451"/>
                  </a:cubicBezTo>
                  <a:cubicBezTo>
                    <a:pt x="136156" y="161831"/>
                    <a:pt x="136515" y="161244"/>
                    <a:pt x="136906" y="160656"/>
                  </a:cubicBezTo>
                  <a:cubicBezTo>
                    <a:pt x="139483" y="156709"/>
                    <a:pt x="136873" y="150838"/>
                    <a:pt x="133742" y="144640"/>
                  </a:cubicBezTo>
                  <a:lnTo>
                    <a:pt x="132796" y="142748"/>
                  </a:lnTo>
                  <a:cubicBezTo>
                    <a:pt x="132126" y="140374"/>
                    <a:pt x="129895" y="138710"/>
                    <a:pt x="127452" y="138710"/>
                  </a:cubicBezTo>
                  <a:cubicBezTo>
                    <a:pt x="127277" y="138710"/>
                    <a:pt x="127101" y="138718"/>
                    <a:pt x="126924" y="138736"/>
                  </a:cubicBezTo>
                  <a:cubicBezTo>
                    <a:pt x="126851" y="138743"/>
                    <a:pt x="126776" y="138747"/>
                    <a:pt x="126701" y="138747"/>
                  </a:cubicBezTo>
                  <a:cubicBezTo>
                    <a:pt x="126440" y="138747"/>
                    <a:pt x="126173" y="138699"/>
                    <a:pt x="125946" y="138573"/>
                  </a:cubicBezTo>
                  <a:cubicBezTo>
                    <a:pt x="123434" y="137431"/>
                    <a:pt x="121379" y="135474"/>
                    <a:pt x="120107" y="133027"/>
                  </a:cubicBezTo>
                  <a:cubicBezTo>
                    <a:pt x="119454" y="132049"/>
                    <a:pt x="118769" y="131005"/>
                    <a:pt x="117954" y="129929"/>
                  </a:cubicBezTo>
                  <a:cubicBezTo>
                    <a:pt x="115442" y="126928"/>
                    <a:pt x="112441" y="124416"/>
                    <a:pt x="109114" y="122426"/>
                  </a:cubicBezTo>
                  <a:cubicBezTo>
                    <a:pt x="107287" y="121284"/>
                    <a:pt x="105526" y="119979"/>
                    <a:pt x="103895" y="118577"/>
                  </a:cubicBezTo>
                  <a:cubicBezTo>
                    <a:pt x="101750" y="116861"/>
                    <a:pt x="99060" y="115923"/>
                    <a:pt x="96309" y="115923"/>
                  </a:cubicBezTo>
                  <a:cubicBezTo>
                    <a:pt x="96130" y="115923"/>
                    <a:pt x="95951" y="115927"/>
                    <a:pt x="95772" y="115935"/>
                  </a:cubicBezTo>
                  <a:cubicBezTo>
                    <a:pt x="95636" y="115941"/>
                    <a:pt x="95500" y="115944"/>
                    <a:pt x="95364" y="115944"/>
                  </a:cubicBezTo>
                  <a:cubicBezTo>
                    <a:pt x="94131" y="115944"/>
                    <a:pt x="92912" y="115677"/>
                    <a:pt x="91825" y="115119"/>
                  </a:cubicBezTo>
                  <a:cubicBezTo>
                    <a:pt x="91499" y="114858"/>
                    <a:pt x="91173" y="114597"/>
                    <a:pt x="90847" y="114304"/>
                  </a:cubicBezTo>
                  <a:cubicBezTo>
                    <a:pt x="90521" y="114010"/>
                    <a:pt x="90227" y="113716"/>
                    <a:pt x="89836" y="113456"/>
                  </a:cubicBezTo>
                  <a:cubicBezTo>
                    <a:pt x="89020" y="112836"/>
                    <a:pt x="88139" y="112216"/>
                    <a:pt x="87259" y="111694"/>
                  </a:cubicBezTo>
                  <a:cubicBezTo>
                    <a:pt x="86280" y="111107"/>
                    <a:pt x="85367" y="110454"/>
                    <a:pt x="84519" y="109704"/>
                  </a:cubicBezTo>
                  <a:cubicBezTo>
                    <a:pt x="83964" y="109084"/>
                    <a:pt x="83409" y="108432"/>
                    <a:pt x="82920" y="107747"/>
                  </a:cubicBezTo>
                  <a:cubicBezTo>
                    <a:pt x="82105" y="106605"/>
                    <a:pt x="81224" y="105529"/>
                    <a:pt x="80245" y="104550"/>
                  </a:cubicBezTo>
                  <a:lnTo>
                    <a:pt x="79332" y="103702"/>
                  </a:lnTo>
                  <a:cubicBezTo>
                    <a:pt x="75548" y="100114"/>
                    <a:pt x="71666" y="96395"/>
                    <a:pt x="67589" y="92938"/>
                  </a:cubicBezTo>
                  <a:cubicBezTo>
                    <a:pt x="62859" y="88893"/>
                    <a:pt x="58357" y="84359"/>
                    <a:pt x="57053" y="78976"/>
                  </a:cubicBezTo>
                  <a:cubicBezTo>
                    <a:pt x="56792" y="77802"/>
                    <a:pt x="56596" y="76595"/>
                    <a:pt x="56465" y="75356"/>
                  </a:cubicBezTo>
                  <a:cubicBezTo>
                    <a:pt x="56302" y="73235"/>
                    <a:pt x="55911" y="71148"/>
                    <a:pt x="55259" y="69158"/>
                  </a:cubicBezTo>
                  <a:cubicBezTo>
                    <a:pt x="53562" y="64787"/>
                    <a:pt x="50235" y="61264"/>
                    <a:pt x="45962" y="59307"/>
                  </a:cubicBezTo>
                  <a:cubicBezTo>
                    <a:pt x="45734" y="59176"/>
                    <a:pt x="45407" y="58915"/>
                    <a:pt x="45016" y="58654"/>
                  </a:cubicBezTo>
                  <a:cubicBezTo>
                    <a:pt x="42039" y="56631"/>
                    <a:pt x="38763" y="54425"/>
                    <a:pt x="35958" y="54425"/>
                  </a:cubicBezTo>
                  <a:cubicBezTo>
                    <a:pt x="34829" y="54425"/>
                    <a:pt x="33776" y="54782"/>
                    <a:pt x="32849" y="55653"/>
                  </a:cubicBezTo>
                  <a:cubicBezTo>
                    <a:pt x="31707" y="56795"/>
                    <a:pt x="30631" y="58034"/>
                    <a:pt x="29652" y="59339"/>
                  </a:cubicBezTo>
                  <a:cubicBezTo>
                    <a:pt x="28380" y="61003"/>
                    <a:pt x="26912" y="62569"/>
                    <a:pt x="25281" y="63873"/>
                  </a:cubicBezTo>
                  <a:cubicBezTo>
                    <a:pt x="22943" y="65399"/>
                    <a:pt x="20791" y="66071"/>
                    <a:pt x="19665" y="66071"/>
                  </a:cubicBezTo>
                  <a:cubicBezTo>
                    <a:pt x="19298" y="66071"/>
                    <a:pt x="19040" y="65999"/>
                    <a:pt x="18920" y="65863"/>
                  </a:cubicBezTo>
                  <a:cubicBezTo>
                    <a:pt x="13603" y="59796"/>
                    <a:pt x="8547" y="53207"/>
                    <a:pt x="7405" y="46193"/>
                  </a:cubicBezTo>
                  <a:cubicBezTo>
                    <a:pt x="7079" y="44725"/>
                    <a:pt x="7112" y="43192"/>
                    <a:pt x="7634" y="41757"/>
                  </a:cubicBezTo>
                  <a:cubicBezTo>
                    <a:pt x="7992" y="41137"/>
                    <a:pt x="8482" y="40615"/>
                    <a:pt x="9004" y="40159"/>
                  </a:cubicBezTo>
                  <a:cubicBezTo>
                    <a:pt x="10504" y="38919"/>
                    <a:pt x="11613" y="37288"/>
                    <a:pt x="12266" y="35396"/>
                  </a:cubicBezTo>
                  <a:cubicBezTo>
                    <a:pt x="12722" y="33439"/>
                    <a:pt x="12624" y="31351"/>
                    <a:pt x="11972" y="29459"/>
                  </a:cubicBezTo>
                  <a:cubicBezTo>
                    <a:pt x="11744" y="28709"/>
                    <a:pt x="11613" y="27894"/>
                    <a:pt x="11646" y="27111"/>
                  </a:cubicBezTo>
                  <a:cubicBezTo>
                    <a:pt x="11809" y="26393"/>
                    <a:pt x="12559" y="25806"/>
                    <a:pt x="15788" y="25317"/>
                  </a:cubicBezTo>
                  <a:cubicBezTo>
                    <a:pt x="21236" y="24566"/>
                    <a:pt x="26194" y="21663"/>
                    <a:pt x="29587" y="17260"/>
                  </a:cubicBezTo>
                  <a:cubicBezTo>
                    <a:pt x="29869" y="16977"/>
                    <a:pt x="30041" y="16811"/>
                    <a:pt x="30331" y="16811"/>
                  </a:cubicBezTo>
                  <a:cubicBezTo>
                    <a:pt x="30711" y="16811"/>
                    <a:pt x="31292" y="17097"/>
                    <a:pt x="32588" y="17781"/>
                  </a:cubicBezTo>
                  <a:cubicBezTo>
                    <a:pt x="34253" y="18974"/>
                    <a:pt x="36217" y="19571"/>
                    <a:pt x="38202" y="19571"/>
                  </a:cubicBezTo>
                  <a:cubicBezTo>
                    <a:pt x="39365" y="19571"/>
                    <a:pt x="40535" y="19366"/>
                    <a:pt x="41656" y="18956"/>
                  </a:cubicBezTo>
                  <a:cubicBezTo>
                    <a:pt x="42732" y="18466"/>
                    <a:pt x="43744" y="17814"/>
                    <a:pt x="44657" y="17064"/>
                  </a:cubicBezTo>
                  <a:cubicBezTo>
                    <a:pt x="45212" y="16509"/>
                    <a:pt x="45864" y="16118"/>
                    <a:pt x="46647" y="15922"/>
                  </a:cubicBezTo>
                  <a:cubicBezTo>
                    <a:pt x="47234" y="15922"/>
                    <a:pt x="47821" y="15922"/>
                    <a:pt x="48441" y="15987"/>
                  </a:cubicBezTo>
                  <a:cubicBezTo>
                    <a:pt x="49041" y="16104"/>
                    <a:pt x="49646" y="16162"/>
                    <a:pt x="50249" y="16162"/>
                  </a:cubicBezTo>
                  <a:cubicBezTo>
                    <a:pt x="52171" y="16162"/>
                    <a:pt x="54069" y="15579"/>
                    <a:pt x="55683" y="14487"/>
                  </a:cubicBezTo>
                  <a:cubicBezTo>
                    <a:pt x="56726" y="13671"/>
                    <a:pt x="57640" y="12725"/>
                    <a:pt x="58455" y="11714"/>
                  </a:cubicBezTo>
                  <a:cubicBezTo>
                    <a:pt x="59173" y="10736"/>
                    <a:pt x="60054" y="9920"/>
                    <a:pt x="61130" y="9398"/>
                  </a:cubicBezTo>
                  <a:cubicBezTo>
                    <a:pt x="65481" y="7831"/>
                    <a:pt x="70114" y="7016"/>
                    <a:pt x="74753" y="7016"/>
                  </a:cubicBezTo>
                  <a:close/>
                  <a:moveTo>
                    <a:pt x="74779" y="0"/>
                  </a:moveTo>
                  <a:cubicBezTo>
                    <a:pt x="69427" y="0"/>
                    <a:pt x="64114" y="883"/>
                    <a:pt x="59075" y="2678"/>
                  </a:cubicBezTo>
                  <a:cubicBezTo>
                    <a:pt x="56759" y="3527"/>
                    <a:pt x="54704" y="5060"/>
                    <a:pt x="53236" y="7082"/>
                  </a:cubicBezTo>
                  <a:cubicBezTo>
                    <a:pt x="52714" y="7735"/>
                    <a:pt x="52094" y="8322"/>
                    <a:pt x="51442" y="8909"/>
                  </a:cubicBezTo>
                  <a:cubicBezTo>
                    <a:pt x="51247" y="9068"/>
                    <a:pt x="50956" y="9122"/>
                    <a:pt x="50506" y="9122"/>
                  </a:cubicBezTo>
                  <a:cubicBezTo>
                    <a:pt x="50127" y="9122"/>
                    <a:pt x="49636" y="9084"/>
                    <a:pt x="48995" y="9039"/>
                  </a:cubicBezTo>
                  <a:cubicBezTo>
                    <a:pt x="48310" y="8966"/>
                    <a:pt x="47625" y="8929"/>
                    <a:pt x="46927" y="8929"/>
                  </a:cubicBezTo>
                  <a:cubicBezTo>
                    <a:pt x="46694" y="8929"/>
                    <a:pt x="46459" y="8933"/>
                    <a:pt x="46223" y="8941"/>
                  </a:cubicBezTo>
                  <a:cubicBezTo>
                    <a:pt x="44070" y="9137"/>
                    <a:pt x="42047" y="10051"/>
                    <a:pt x="40416" y="11518"/>
                  </a:cubicBezTo>
                  <a:cubicBezTo>
                    <a:pt x="39927" y="11910"/>
                    <a:pt x="39373" y="12301"/>
                    <a:pt x="38818" y="12562"/>
                  </a:cubicBezTo>
                  <a:cubicBezTo>
                    <a:pt x="38692" y="12618"/>
                    <a:pt x="38556" y="12646"/>
                    <a:pt x="38404" y="12646"/>
                  </a:cubicBezTo>
                  <a:cubicBezTo>
                    <a:pt x="37847" y="12646"/>
                    <a:pt x="37080" y="12276"/>
                    <a:pt x="35850" y="11584"/>
                  </a:cubicBezTo>
                  <a:cubicBezTo>
                    <a:pt x="34308" y="10409"/>
                    <a:pt x="32482" y="9829"/>
                    <a:pt x="30667" y="9829"/>
                  </a:cubicBezTo>
                  <a:cubicBezTo>
                    <a:pt x="28449" y="9829"/>
                    <a:pt x="26246" y="10695"/>
                    <a:pt x="24596" y="12399"/>
                  </a:cubicBezTo>
                  <a:cubicBezTo>
                    <a:pt x="20877" y="16248"/>
                    <a:pt x="19475" y="17684"/>
                    <a:pt x="14679" y="18434"/>
                  </a:cubicBezTo>
                  <a:cubicBezTo>
                    <a:pt x="12102" y="18858"/>
                    <a:pt x="6100" y="19804"/>
                    <a:pt x="4861" y="25675"/>
                  </a:cubicBezTo>
                  <a:cubicBezTo>
                    <a:pt x="4535" y="27502"/>
                    <a:pt x="4698" y="29361"/>
                    <a:pt x="5252" y="31156"/>
                  </a:cubicBezTo>
                  <a:cubicBezTo>
                    <a:pt x="5546" y="31938"/>
                    <a:pt x="5611" y="32754"/>
                    <a:pt x="5578" y="33537"/>
                  </a:cubicBezTo>
                  <a:cubicBezTo>
                    <a:pt x="5220" y="34189"/>
                    <a:pt x="4763" y="34711"/>
                    <a:pt x="4208" y="35168"/>
                  </a:cubicBezTo>
                  <a:cubicBezTo>
                    <a:pt x="2936" y="36277"/>
                    <a:pt x="1925" y="37582"/>
                    <a:pt x="1207" y="39082"/>
                  </a:cubicBezTo>
                  <a:cubicBezTo>
                    <a:pt x="196" y="41692"/>
                    <a:pt x="0" y="44530"/>
                    <a:pt x="555" y="47302"/>
                  </a:cubicBezTo>
                  <a:cubicBezTo>
                    <a:pt x="1958" y="56077"/>
                    <a:pt x="7699" y="63612"/>
                    <a:pt x="13701" y="70463"/>
                  </a:cubicBezTo>
                  <a:cubicBezTo>
                    <a:pt x="15292" y="72298"/>
                    <a:pt x="17375" y="73040"/>
                    <a:pt x="19626" y="73040"/>
                  </a:cubicBezTo>
                  <a:cubicBezTo>
                    <a:pt x="22775" y="73040"/>
                    <a:pt x="26252" y="71587"/>
                    <a:pt x="29163" y="69647"/>
                  </a:cubicBezTo>
                  <a:cubicBezTo>
                    <a:pt x="31348" y="67983"/>
                    <a:pt x="33338" y="65994"/>
                    <a:pt x="35034" y="63775"/>
                  </a:cubicBezTo>
                  <a:cubicBezTo>
                    <a:pt x="35621" y="63058"/>
                    <a:pt x="36209" y="62373"/>
                    <a:pt x="36730" y="61753"/>
                  </a:cubicBezTo>
                  <a:cubicBezTo>
                    <a:pt x="38231" y="62569"/>
                    <a:pt x="39699" y="63449"/>
                    <a:pt x="41134" y="64428"/>
                  </a:cubicBezTo>
                  <a:cubicBezTo>
                    <a:pt x="41787" y="64852"/>
                    <a:pt x="42276" y="65211"/>
                    <a:pt x="42537" y="65341"/>
                  </a:cubicBezTo>
                  <a:cubicBezTo>
                    <a:pt x="46060" y="67364"/>
                    <a:pt x="47789" y="68766"/>
                    <a:pt x="48735" y="71409"/>
                  </a:cubicBezTo>
                  <a:cubicBezTo>
                    <a:pt x="49159" y="72974"/>
                    <a:pt x="49452" y="74540"/>
                    <a:pt x="49615" y="76138"/>
                  </a:cubicBezTo>
                  <a:cubicBezTo>
                    <a:pt x="49778" y="77606"/>
                    <a:pt x="49974" y="79107"/>
                    <a:pt x="50300" y="80542"/>
                  </a:cubicBezTo>
                  <a:cubicBezTo>
                    <a:pt x="52062" y="87882"/>
                    <a:pt x="57477" y="93362"/>
                    <a:pt x="63120" y="98157"/>
                  </a:cubicBezTo>
                  <a:cubicBezTo>
                    <a:pt x="67067" y="101549"/>
                    <a:pt x="70916" y="105170"/>
                    <a:pt x="74602" y="108693"/>
                  </a:cubicBezTo>
                  <a:lnTo>
                    <a:pt x="75515" y="109541"/>
                  </a:lnTo>
                  <a:cubicBezTo>
                    <a:pt x="76200" y="110226"/>
                    <a:pt x="76853" y="111009"/>
                    <a:pt x="77440" y="111825"/>
                  </a:cubicBezTo>
                  <a:cubicBezTo>
                    <a:pt x="78092" y="112705"/>
                    <a:pt x="78777" y="113586"/>
                    <a:pt x="79560" y="114401"/>
                  </a:cubicBezTo>
                  <a:cubicBezTo>
                    <a:pt x="80767" y="115576"/>
                    <a:pt x="82105" y="116620"/>
                    <a:pt x="83638" y="117500"/>
                  </a:cubicBezTo>
                  <a:cubicBezTo>
                    <a:pt x="84290" y="117892"/>
                    <a:pt x="84975" y="118316"/>
                    <a:pt x="85530" y="118740"/>
                  </a:cubicBezTo>
                  <a:cubicBezTo>
                    <a:pt x="85791" y="118968"/>
                    <a:pt x="85986" y="119164"/>
                    <a:pt x="86247" y="119360"/>
                  </a:cubicBezTo>
                  <a:cubicBezTo>
                    <a:pt x="86769" y="119849"/>
                    <a:pt x="87324" y="120306"/>
                    <a:pt x="87911" y="120762"/>
                  </a:cubicBezTo>
                  <a:cubicBezTo>
                    <a:pt x="90111" y="122101"/>
                    <a:pt x="92653" y="122786"/>
                    <a:pt x="95233" y="122786"/>
                  </a:cubicBezTo>
                  <a:cubicBezTo>
                    <a:pt x="95293" y="122786"/>
                    <a:pt x="95353" y="122786"/>
                    <a:pt x="95414" y="122785"/>
                  </a:cubicBezTo>
                  <a:cubicBezTo>
                    <a:pt x="95607" y="122766"/>
                    <a:pt x="95800" y="122757"/>
                    <a:pt x="95992" y="122757"/>
                  </a:cubicBezTo>
                  <a:cubicBezTo>
                    <a:pt x="97134" y="122757"/>
                    <a:pt x="98263" y="123084"/>
                    <a:pt x="99295" y="123698"/>
                  </a:cubicBezTo>
                  <a:cubicBezTo>
                    <a:pt x="101155" y="125329"/>
                    <a:pt x="103210" y="126797"/>
                    <a:pt x="105265" y="128134"/>
                  </a:cubicBezTo>
                  <a:cubicBezTo>
                    <a:pt x="107972" y="129733"/>
                    <a:pt x="110419" y="131723"/>
                    <a:pt x="112506" y="134039"/>
                  </a:cubicBezTo>
                  <a:cubicBezTo>
                    <a:pt x="113224" y="135017"/>
                    <a:pt x="113844" y="135931"/>
                    <a:pt x="114398" y="136779"/>
                  </a:cubicBezTo>
                  <a:cubicBezTo>
                    <a:pt x="116388" y="140334"/>
                    <a:pt x="119487" y="143140"/>
                    <a:pt x="123206" y="144803"/>
                  </a:cubicBezTo>
                  <a:cubicBezTo>
                    <a:pt x="124282" y="145292"/>
                    <a:pt x="125424" y="145553"/>
                    <a:pt x="126598" y="145586"/>
                  </a:cubicBezTo>
                  <a:cubicBezTo>
                    <a:pt x="126859" y="146141"/>
                    <a:pt x="127218" y="146891"/>
                    <a:pt x="127675" y="147706"/>
                  </a:cubicBezTo>
                  <a:cubicBezTo>
                    <a:pt x="129338" y="150512"/>
                    <a:pt x="130513" y="153578"/>
                    <a:pt x="131198" y="156742"/>
                  </a:cubicBezTo>
                  <a:lnTo>
                    <a:pt x="129991" y="158699"/>
                  </a:lnTo>
                  <a:cubicBezTo>
                    <a:pt x="128914" y="160820"/>
                    <a:pt x="127414" y="162712"/>
                    <a:pt x="125554" y="164179"/>
                  </a:cubicBezTo>
                  <a:cubicBezTo>
                    <a:pt x="124250" y="164864"/>
                    <a:pt x="122814" y="165354"/>
                    <a:pt x="121314" y="165517"/>
                  </a:cubicBezTo>
                  <a:cubicBezTo>
                    <a:pt x="120433" y="165680"/>
                    <a:pt x="119552" y="165876"/>
                    <a:pt x="118704" y="166104"/>
                  </a:cubicBezTo>
                  <a:lnTo>
                    <a:pt x="116649" y="166659"/>
                  </a:lnTo>
                  <a:cubicBezTo>
                    <a:pt x="112539" y="167931"/>
                    <a:pt x="108266" y="168811"/>
                    <a:pt x="103960" y="169268"/>
                  </a:cubicBezTo>
                  <a:cubicBezTo>
                    <a:pt x="103144" y="169105"/>
                    <a:pt x="102427" y="168746"/>
                    <a:pt x="101774" y="168257"/>
                  </a:cubicBezTo>
                  <a:cubicBezTo>
                    <a:pt x="100698" y="167539"/>
                    <a:pt x="99556" y="166985"/>
                    <a:pt x="98382" y="166561"/>
                  </a:cubicBezTo>
                  <a:cubicBezTo>
                    <a:pt x="97015" y="166241"/>
                    <a:pt x="95628" y="166076"/>
                    <a:pt x="94242" y="166076"/>
                  </a:cubicBezTo>
                  <a:cubicBezTo>
                    <a:pt x="92520" y="166076"/>
                    <a:pt x="90799" y="166330"/>
                    <a:pt x="89118" y="166854"/>
                  </a:cubicBezTo>
                  <a:cubicBezTo>
                    <a:pt x="88466" y="166985"/>
                    <a:pt x="87878" y="167148"/>
                    <a:pt x="87259" y="167278"/>
                  </a:cubicBezTo>
                  <a:cubicBezTo>
                    <a:pt x="81681" y="168518"/>
                    <a:pt x="77538" y="173313"/>
                    <a:pt x="77049" y="179021"/>
                  </a:cubicBezTo>
                  <a:cubicBezTo>
                    <a:pt x="76364" y="183914"/>
                    <a:pt x="79136" y="188579"/>
                    <a:pt x="83736" y="190341"/>
                  </a:cubicBezTo>
                  <a:cubicBezTo>
                    <a:pt x="84649" y="190667"/>
                    <a:pt x="85595" y="190928"/>
                    <a:pt x="86508" y="191091"/>
                  </a:cubicBezTo>
                  <a:cubicBezTo>
                    <a:pt x="86965" y="191156"/>
                    <a:pt x="87389" y="191254"/>
                    <a:pt x="87813" y="191352"/>
                  </a:cubicBezTo>
                  <a:cubicBezTo>
                    <a:pt x="90064" y="192167"/>
                    <a:pt x="92152" y="193374"/>
                    <a:pt x="93946" y="194842"/>
                  </a:cubicBezTo>
                  <a:cubicBezTo>
                    <a:pt x="95153" y="195723"/>
                    <a:pt x="96457" y="196669"/>
                    <a:pt x="97893" y="197484"/>
                  </a:cubicBezTo>
                  <a:cubicBezTo>
                    <a:pt x="99491" y="198332"/>
                    <a:pt x="101253" y="198854"/>
                    <a:pt x="103079" y="199083"/>
                  </a:cubicBezTo>
                  <a:cubicBezTo>
                    <a:pt x="103764" y="199148"/>
                    <a:pt x="104417" y="199278"/>
                    <a:pt x="105069" y="199474"/>
                  </a:cubicBezTo>
                  <a:cubicBezTo>
                    <a:pt x="106406" y="199833"/>
                    <a:pt x="106700" y="200126"/>
                    <a:pt x="108005" y="201562"/>
                  </a:cubicBezTo>
                  <a:lnTo>
                    <a:pt x="108364" y="201953"/>
                  </a:lnTo>
                  <a:cubicBezTo>
                    <a:pt x="112017" y="205933"/>
                    <a:pt x="117008" y="208281"/>
                    <a:pt x="122390" y="208640"/>
                  </a:cubicBezTo>
                  <a:cubicBezTo>
                    <a:pt x="122496" y="208644"/>
                    <a:pt x="122602" y="208646"/>
                    <a:pt x="122708" y="208646"/>
                  </a:cubicBezTo>
                  <a:cubicBezTo>
                    <a:pt x="124392" y="208646"/>
                    <a:pt x="126034" y="208160"/>
                    <a:pt x="127446" y="207270"/>
                  </a:cubicBezTo>
                  <a:cubicBezTo>
                    <a:pt x="129175" y="206031"/>
                    <a:pt x="130317" y="204171"/>
                    <a:pt x="130545" y="202084"/>
                  </a:cubicBezTo>
                  <a:cubicBezTo>
                    <a:pt x="130643" y="201757"/>
                    <a:pt x="130708" y="201399"/>
                    <a:pt x="130806" y="201072"/>
                  </a:cubicBezTo>
                  <a:cubicBezTo>
                    <a:pt x="131034" y="200322"/>
                    <a:pt x="131328" y="199637"/>
                    <a:pt x="131654" y="198952"/>
                  </a:cubicBezTo>
                  <a:cubicBezTo>
                    <a:pt x="133611" y="195560"/>
                    <a:pt x="133938" y="191482"/>
                    <a:pt x="132502" y="187861"/>
                  </a:cubicBezTo>
                  <a:cubicBezTo>
                    <a:pt x="132111" y="186557"/>
                    <a:pt x="131817" y="185154"/>
                    <a:pt x="131687" y="183817"/>
                  </a:cubicBezTo>
                  <a:cubicBezTo>
                    <a:pt x="132079" y="183714"/>
                    <a:pt x="132480" y="183665"/>
                    <a:pt x="132876" y="183665"/>
                  </a:cubicBezTo>
                  <a:cubicBezTo>
                    <a:pt x="133238" y="183665"/>
                    <a:pt x="133595" y="183706"/>
                    <a:pt x="133938" y="183784"/>
                  </a:cubicBezTo>
                  <a:cubicBezTo>
                    <a:pt x="134580" y="183904"/>
                    <a:pt x="135222" y="183959"/>
                    <a:pt x="135864" y="183959"/>
                  </a:cubicBezTo>
                  <a:cubicBezTo>
                    <a:pt x="136787" y="183959"/>
                    <a:pt x="137711" y="183846"/>
                    <a:pt x="138635" y="183653"/>
                  </a:cubicBezTo>
                  <a:cubicBezTo>
                    <a:pt x="145485" y="181827"/>
                    <a:pt x="149432" y="173411"/>
                    <a:pt x="150737" y="166789"/>
                  </a:cubicBezTo>
                  <a:lnTo>
                    <a:pt x="150835" y="166430"/>
                  </a:lnTo>
                  <a:cubicBezTo>
                    <a:pt x="150900" y="165778"/>
                    <a:pt x="151063" y="165125"/>
                    <a:pt x="151357" y="164506"/>
                  </a:cubicBezTo>
                  <a:cubicBezTo>
                    <a:pt x="151813" y="164342"/>
                    <a:pt x="152237" y="164212"/>
                    <a:pt x="152694" y="164147"/>
                  </a:cubicBezTo>
                  <a:cubicBezTo>
                    <a:pt x="156250" y="163821"/>
                    <a:pt x="159153" y="161211"/>
                    <a:pt x="159838" y="157688"/>
                  </a:cubicBezTo>
                  <a:cubicBezTo>
                    <a:pt x="160849" y="152991"/>
                    <a:pt x="159805" y="148065"/>
                    <a:pt x="156935" y="144249"/>
                  </a:cubicBezTo>
                  <a:cubicBezTo>
                    <a:pt x="155956" y="143009"/>
                    <a:pt x="154782" y="141900"/>
                    <a:pt x="153477" y="141019"/>
                  </a:cubicBezTo>
                  <a:cubicBezTo>
                    <a:pt x="152629" y="140497"/>
                    <a:pt x="151879" y="139780"/>
                    <a:pt x="151259" y="138964"/>
                  </a:cubicBezTo>
                  <a:cubicBezTo>
                    <a:pt x="150835" y="138247"/>
                    <a:pt x="150867" y="137333"/>
                    <a:pt x="151324" y="136616"/>
                  </a:cubicBezTo>
                  <a:cubicBezTo>
                    <a:pt x="151650" y="136159"/>
                    <a:pt x="151846" y="136126"/>
                    <a:pt x="151976" y="136126"/>
                  </a:cubicBezTo>
                  <a:cubicBezTo>
                    <a:pt x="152039" y="136116"/>
                    <a:pt x="152108" y="136111"/>
                    <a:pt x="152184" y="136111"/>
                  </a:cubicBezTo>
                  <a:cubicBezTo>
                    <a:pt x="153097" y="136111"/>
                    <a:pt x="154962" y="136864"/>
                    <a:pt x="157522" y="139062"/>
                  </a:cubicBezTo>
                  <a:cubicBezTo>
                    <a:pt x="158239" y="139747"/>
                    <a:pt x="158924" y="140497"/>
                    <a:pt x="159577" y="141313"/>
                  </a:cubicBezTo>
                  <a:cubicBezTo>
                    <a:pt x="161534" y="143572"/>
                    <a:pt x="164515" y="146989"/>
                    <a:pt x="168520" y="146989"/>
                  </a:cubicBezTo>
                  <a:cubicBezTo>
                    <a:pt x="169720" y="146989"/>
                    <a:pt x="171012" y="146682"/>
                    <a:pt x="172396" y="145945"/>
                  </a:cubicBezTo>
                  <a:cubicBezTo>
                    <a:pt x="177257" y="142846"/>
                    <a:pt x="179247" y="136746"/>
                    <a:pt x="177126" y="131396"/>
                  </a:cubicBezTo>
                  <a:cubicBezTo>
                    <a:pt x="175006" y="126406"/>
                    <a:pt x="171287" y="122295"/>
                    <a:pt x="166525" y="119686"/>
                  </a:cubicBezTo>
                  <a:lnTo>
                    <a:pt x="165938" y="119294"/>
                  </a:lnTo>
                  <a:lnTo>
                    <a:pt x="165416" y="118903"/>
                  </a:lnTo>
                  <a:lnTo>
                    <a:pt x="118737" y="91633"/>
                  </a:lnTo>
                  <a:cubicBezTo>
                    <a:pt x="118280" y="91274"/>
                    <a:pt x="117791" y="90948"/>
                    <a:pt x="117301" y="90654"/>
                  </a:cubicBezTo>
                  <a:cubicBezTo>
                    <a:pt x="112702" y="87914"/>
                    <a:pt x="111560" y="83771"/>
                    <a:pt x="110223" y="78944"/>
                  </a:cubicBezTo>
                  <a:cubicBezTo>
                    <a:pt x="108657" y="73398"/>
                    <a:pt x="106798" y="66548"/>
                    <a:pt x="98578" y="62895"/>
                  </a:cubicBezTo>
                  <a:cubicBezTo>
                    <a:pt x="96914" y="61166"/>
                    <a:pt x="95055" y="59665"/>
                    <a:pt x="93000" y="58458"/>
                  </a:cubicBezTo>
                  <a:cubicBezTo>
                    <a:pt x="89705" y="56273"/>
                    <a:pt x="89085" y="55686"/>
                    <a:pt x="89346" y="53761"/>
                  </a:cubicBezTo>
                  <a:cubicBezTo>
                    <a:pt x="89509" y="53076"/>
                    <a:pt x="89770" y="52424"/>
                    <a:pt x="90194" y="51804"/>
                  </a:cubicBezTo>
                  <a:cubicBezTo>
                    <a:pt x="90847" y="50695"/>
                    <a:pt x="91336" y="49521"/>
                    <a:pt x="91630" y="48281"/>
                  </a:cubicBezTo>
                  <a:cubicBezTo>
                    <a:pt x="92021" y="46389"/>
                    <a:pt x="91793" y="44432"/>
                    <a:pt x="90912" y="42670"/>
                  </a:cubicBezTo>
                  <a:cubicBezTo>
                    <a:pt x="90684" y="42148"/>
                    <a:pt x="90521" y="41529"/>
                    <a:pt x="90423" y="40909"/>
                  </a:cubicBezTo>
                  <a:cubicBezTo>
                    <a:pt x="91010" y="40093"/>
                    <a:pt x="94826" y="39572"/>
                    <a:pt x="96457" y="39376"/>
                  </a:cubicBezTo>
                  <a:cubicBezTo>
                    <a:pt x="98349" y="39213"/>
                    <a:pt x="100209" y="38789"/>
                    <a:pt x="102003" y="38136"/>
                  </a:cubicBezTo>
                  <a:cubicBezTo>
                    <a:pt x="108331" y="35233"/>
                    <a:pt x="108135" y="28872"/>
                    <a:pt x="107972" y="24697"/>
                  </a:cubicBezTo>
                  <a:cubicBezTo>
                    <a:pt x="107874" y="23555"/>
                    <a:pt x="107874" y="22413"/>
                    <a:pt x="107972" y="21272"/>
                  </a:cubicBezTo>
                  <a:cubicBezTo>
                    <a:pt x="108201" y="18662"/>
                    <a:pt x="108918" y="11747"/>
                    <a:pt x="102296" y="9137"/>
                  </a:cubicBezTo>
                  <a:cubicBezTo>
                    <a:pt x="99980" y="8322"/>
                    <a:pt x="97566" y="7767"/>
                    <a:pt x="95120" y="7506"/>
                  </a:cubicBezTo>
                  <a:cubicBezTo>
                    <a:pt x="92804" y="7343"/>
                    <a:pt x="90521" y="6789"/>
                    <a:pt x="88433" y="5777"/>
                  </a:cubicBezTo>
                  <a:cubicBezTo>
                    <a:pt x="87715" y="5321"/>
                    <a:pt x="86998" y="4831"/>
                    <a:pt x="86345" y="4375"/>
                  </a:cubicBezTo>
                  <a:cubicBezTo>
                    <a:pt x="83214" y="1863"/>
                    <a:pt x="79397" y="330"/>
                    <a:pt x="75352" y="4"/>
                  </a:cubicBezTo>
                  <a:cubicBezTo>
                    <a:pt x="75161" y="1"/>
                    <a:pt x="74970" y="0"/>
                    <a:pt x="747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gf50d674c0d_0_365"/>
            <p:cNvSpPr/>
            <p:nvPr/>
          </p:nvSpPr>
          <p:spPr>
            <a:xfrm>
              <a:off x="1761450" y="2941475"/>
              <a:ext cx="924800" cy="1441825"/>
            </a:xfrm>
            <a:custGeom>
              <a:rect b="b" l="l" r="r" t="t"/>
              <a:pathLst>
                <a:path extrusionOk="0" h="57673" w="36992">
                  <a:moveTo>
                    <a:pt x="23096" y="7047"/>
                  </a:moveTo>
                  <a:cubicBezTo>
                    <a:pt x="25118" y="7047"/>
                    <a:pt x="27108" y="9428"/>
                    <a:pt x="28184" y="11777"/>
                  </a:cubicBezTo>
                  <a:cubicBezTo>
                    <a:pt x="29424" y="14549"/>
                    <a:pt x="30044" y="17583"/>
                    <a:pt x="29979" y="20617"/>
                  </a:cubicBezTo>
                  <a:cubicBezTo>
                    <a:pt x="29815" y="23291"/>
                    <a:pt x="29391" y="25934"/>
                    <a:pt x="28739" y="28543"/>
                  </a:cubicBezTo>
                  <a:cubicBezTo>
                    <a:pt x="28413" y="30011"/>
                    <a:pt x="28152" y="31512"/>
                    <a:pt x="27891" y="32980"/>
                  </a:cubicBezTo>
                  <a:cubicBezTo>
                    <a:pt x="27565" y="34806"/>
                    <a:pt x="27402" y="36698"/>
                    <a:pt x="27206" y="38558"/>
                  </a:cubicBezTo>
                  <a:cubicBezTo>
                    <a:pt x="27010" y="40319"/>
                    <a:pt x="26847" y="42113"/>
                    <a:pt x="26553" y="43875"/>
                  </a:cubicBezTo>
                  <a:cubicBezTo>
                    <a:pt x="26456" y="44723"/>
                    <a:pt x="26227" y="45538"/>
                    <a:pt x="25868" y="46288"/>
                  </a:cubicBezTo>
                  <a:cubicBezTo>
                    <a:pt x="25086" y="46517"/>
                    <a:pt x="24270" y="46680"/>
                    <a:pt x="23455" y="46712"/>
                  </a:cubicBezTo>
                  <a:cubicBezTo>
                    <a:pt x="21367" y="46810"/>
                    <a:pt x="19377" y="47365"/>
                    <a:pt x="17583" y="48474"/>
                  </a:cubicBezTo>
                  <a:lnTo>
                    <a:pt x="16670" y="49126"/>
                  </a:lnTo>
                  <a:cubicBezTo>
                    <a:pt x="15016" y="50329"/>
                    <a:pt x="14166" y="50867"/>
                    <a:pt x="13251" y="50867"/>
                  </a:cubicBezTo>
                  <a:cubicBezTo>
                    <a:pt x="13173" y="50867"/>
                    <a:pt x="13095" y="50863"/>
                    <a:pt x="13016" y="50855"/>
                  </a:cubicBezTo>
                  <a:cubicBezTo>
                    <a:pt x="11581" y="50692"/>
                    <a:pt x="10309" y="49877"/>
                    <a:pt x="9526" y="48637"/>
                  </a:cubicBezTo>
                  <a:cubicBezTo>
                    <a:pt x="8678" y="46973"/>
                    <a:pt x="8319" y="45147"/>
                    <a:pt x="8482" y="43255"/>
                  </a:cubicBezTo>
                  <a:cubicBezTo>
                    <a:pt x="8613" y="40874"/>
                    <a:pt x="8808" y="38460"/>
                    <a:pt x="9200" y="36078"/>
                  </a:cubicBezTo>
                  <a:cubicBezTo>
                    <a:pt x="10407" y="30729"/>
                    <a:pt x="10276" y="25249"/>
                    <a:pt x="8841" y="19964"/>
                  </a:cubicBezTo>
                  <a:cubicBezTo>
                    <a:pt x="8613" y="19312"/>
                    <a:pt x="8352" y="18627"/>
                    <a:pt x="8058" y="17974"/>
                  </a:cubicBezTo>
                  <a:cubicBezTo>
                    <a:pt x="7471" y="16833"/>
                    <a:pt x="7145" y="15528"/>
                    <a:pt x="7079" y="14223"/>
                  </a:cubicBezTo>
                  <a:cubicBezTo>
                    <a:pt x="7112" y="13864"/>
                    <a:pt x="7177" y="13636"/>
                    <a:pt x="7308" y="13473"/>
                  </a:cubicBezTo>
                  <a:cubicBezTo>
                    <a:pt x="8156" y="13179"/>
                    <a:pt x="9102" y="13016"/>
                    <a:pt x="10048" y="12984"/>
                  </a:cubicBezTo>
                  <a:cubicBezTo>
                    <a:pt x="11875" y="12918"/>
                    <a:pt x="13669" y="12527"/>
                    <a:pt x="15365" y="11842"/>
                  </a:cubicBezTo>
                  <a:cubicBezTo>
                    <a:pt x="16800" y="11092"/>
                    <a:pt x="18138" y="10211"/>
                    <a:pt x="19377" y="9134"/>
                  </a:cubicBezTo>
                  <a:cubicBezTo>
                    <a:pt x="20975" y="7862"/>
                    <a:pt x="21987" y="7079"/>
                    <a:pt x="23031" y="7047"/>
                  </a:cubicBezTo>
                  <a:close/>
                  <a:moveTo>
                    <a:pt x="22867" y="1"/>
                  </a:moveTo>
                  <a:cubicBezTo>
                    <a:pt x="19899" y="262"/>
                    <a:pt x="17126" y="1567"/>
                    <a:pt x="15006" y="3622"/>
                  </a:cubicBezTo>
                  <a:cubicBezTo>
                    <a:pt x="14223" y="4307"/>
                    <a:pt x="13342" y="4926"/>
                    <a:pt x="12429" y="5448"/>
                  </a:cubicBezTo>
                  <a:cubicBezTo>
                    <a:pt x="11450" y="5775"/>
                    <a:pt x="10472" y="5938"/>
                    <a:pt x="9461" y="5938"/>
                  </a:cubicBezTo>
                  <a:cubicBezTo>
                    <a:pt x="6623" y="6199"/>
                    <a:pt x="1273" y="6655"/>
                    <a:pt x="262" y="12886"/>
                  </a:cubicBezTo>
                  <a:cubicBezTo>
                    <a:pt x="1" y="15463"/>
                    <a:pt x="458" y="18007"/>
                    <a:pt x="1599" y="20356"/>
                  </a:cubicBezTo>
                  <a:cubicBezTo>
                    <a:pt x="1795" y="20878"/>
                    <a:pt x="2056" y="21432"/>
                    <a:pt x="2219" y="21987"/>
                  </a:cubicBezTo>
                  <a:cubicBezTo>
                    <a:pt x="3198" y="26227"/>
                    <a:pt x="3230" y="30664"/>
                    <a:pt x="2252" y="34904"/>
                  </a:cubicBezTo>
                  <a:cubicBezTo>
                    <a:pt x="1828" y="37644"/>
                    <a:pt x="1599" y="40286"/>
                    <a:pt x="1469" y="42994"/>
                  </a:cubicBezTo>
                  <a:cubicBezTo>
                    <a:pt x="1273" y="46191"/>
                    <a:pt x="1991" y="49420"/>
                    <a:pt x="3589" y="52193"/>
                  </a:cubicBezTo>
                  <a:cubicBezTo>
                    <a:pt x="5514" y="55226"/>
                    <a:pt x="8645" y="57183"/>
                    <a:pt x="12201" y="57575"/>
                  </a:cubicBezTo>
                  <a:cubicBezTo>
                    <a:pt x="12560" y="57608"/>
                    <a:pt x="12918" y="57673"/>
                    <a:pt x="13310" y="57673"/>
                  </a:cubicBezTo>
                  <a:cubicBezTo>
                    <a:pt x="16017" y="57510"/>
                    <a:pt x="18692" y="56433"/>
                    <a:pt x="20747" y="54607"/>
                  </a:cubicBezTo>
                  <a:lnTo>
                    <a:pt x="21563" y="54019"/>
                  </a:lnTo>
                  <a:cubicBezTo>
                    <a:pt x="22443" y="53693"/>
                    <a:pt x="23291" y="53530"/>
                    <a:pt x="24172" y="53497"/>
                  </a:cubicBezTo>
                  <a:cubicBezTo>
                    <a:pt x="24213" y="53498"/>
                    <a:pt x="24253" y="53498"/>
                    <a:pt x="24294" y="53498"/>
                  </a:cubicBezTo>
                  <a:cubicBezTo>
                    <a:pt x="26923" y="53498"/>
                    <a:pt x="29387" y="52457"/>
                    <a:pt x="31185" y="50562"/>
                  </a:cubicBezTo>
                  <a:cubicBezTo>
                    <a:pt x="32425" y="48898"/>
                    <a:pt x="33143" y="46973"/>
                    <a:pt x="33404" y="44886"/>
                  </a:cubicBezTo>
                  <a:cubicBezTo>
                    <a:pt x="33730" y="42994"/>
                    <a:pt x="33926" y="41102"/>
                    <a:pt x="34121" y="39177"/>
                  </a:cubicBezTo>
                  <a:cubicBezTo>
                    <a:pt x="34350" y="37448"/>
                    <a:pt x="34513" y="35720"/>
                    <a:pt x="34774" y="34023"/>
                  </a:cubicBezTo>
                  <a:cubicBezTo>
                    <a:pt x="35035" y="32621"/>
                    <a:pt x="35328" y="31251"/>
                    <a:pt x="35589" y="29881"/>
                  </a:cubicBezTo>
                  <a:cubicBezTo>
                    <a:pt x="36339" y="26880"/>
                    <a:pt x="36796" y="23813"/>
                    <a:pt x="36959" y="20714"/>
                  </a:cubicBezTo>
                  <a:cubicBezTo>
                    <a:pt x="36992" y="18594"/>
                    <a:pt x="36829" y="16441"/>
                    <a:pt x="36372" y="14354"/>
                  </a:cubicBezTo>
                  <a:cubicBezTo>
                    <a:pt x="35981" y="12429"/>
                    <a:pt x="35361" y="10602"/>
                    <a:pt x="34545" y="8808"/>
                  </a:cubicBezTo>
                  <a:cubicBezTo>
                    <a:pt x="32719" y="3850"/>
                    <a:pt x="28184" y="425"/>
                    <a:pt x="228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2" name="Google Shape;542;gf50d674c0d_0_365"/>
          <p:cNvSpPr/>
          <p:nvPr/>
        </p:nvSpPr>
        <p:spPr>
          <a:xfrm>
            <a:off x="1502763" y="3278925"/>
            <a:ext cx="1206900" cy="1206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gf50d674c0d_0_365"/>
          <p:cNvSpPr/>
          <p:nvPr/>
        </p:nvSpPr>
        <p:spPr>
          <a:xfrm>
            <a:off x="1625181" y="3423444"/>
            <a:ext cx="811504" cy="967376"/>
          </a:xfrm>
          <a:custGeom>
            <a:rect b="b" l="l" r="r" t="t"/>
            <a:pathLst>
              <a:path extrusionOk="0" h="208374" w="174799">
                <a:moveTo>
                  <a:pt x="151239" y="6722"/>
                </a:moveTo>
                <a:cubicBezTo>
                  <a:pt x="154936" y="6722"/>
                  <a:pt x="157961" y="9747"/>
                  <a:pt x="157961" y="13443"/>
                </a:cubicBezTo>
                <a:lnTo>
                  <a:pt x="157961" y="17678"/>
                </a:lnTo>
                <a:cubicBezTo>
                  <a:pt x="157961" y="22484"/>
                  <a:pt x="160347" y="26921"/>
                  <a:pt x="164347" y="29576"/>
                </a:cubicBezTo>
                <a:lnTo>
                  <a:pt x="164683" y="29777"/>
                </a:lnTo>
                <a:cubicBezTo>
                  <a:pt x="166800" y="31222"/>
                  <a:pt x="168044" y="33575"/>
                  <a:pt x="168044" y="36096"/>
                </a:cubicBezTo>
                <a:cubicBezTo>
                  <a:pt x="168044" y="40297"/>
                  <a:pt x="164649" y="43691"/>
                  <a:pt x="160448" y="43691"/>
                </a:cubicBezTo>
                <a:cubicBezTo>
                  <a:pt x="155642" y="43691"/>
                  <a:pt x="151206" y="46077"/>
                  <a:pt x="148551" y="50077"/>
                </a:cubicBezTo>
                <a:lnTo>
                  <a:pt x="140753" y="61806"/>
                </a:lnTo>
                <a:cubicBezTo>
                  <a:pt x="139846" y="63083"/>
                  <a:pt x="138434" y="63856"/>
                  <a:pt x="136888" y="63856"/>
                </a:cubicBezTo>
                <a:cubicBezTo>
                  <a:pt x="134872" y="63856"/>
                  <a:pt x="133091" y="62546"/>
                  <a:pt x="132452" y="60664"/>
                </a:cubicBezTo>
                <a:lnTo>
                  <a:pt x="132250" y="60092"/>
                </a:lnTo>
                <a:cubicBezTo>
                  <a:pt x="131007" y="56295"/>
                  <a:pt x="127478" y="53740"/>
                  <a:pt x="123344" y="53740"/>
                </a:cubicBezTo>
                <a:cubicBezTo>
                  <a:pt x="118336" y="53740"/>
                  <a:pt x="114270" y="57807"/>
                  <a:pt x="114270" y="62815"/>
                </a:cubicBezTo>
                <a:lnTo>
                  <a:pt x="114270" y="64966"/>
                </a:lnTo>
                <a:lnTo>
                  <a:pt x="97331" y="72259"/>
                </a:lnTo>
                <a:cubicBezTo>
                  <a:pt x="93365" y="73973"/>
                  <a:pt x="90744" y="77905"/>
                  <a:pt x="90744" y="82308"/>
                </a:cubicBezTo>
                <a:cubicBezTo>
                  <a:pt x="90744" y="86811"/>
                  <a:pt x="93432" y="90743"/>
                  <a:pt x="97566" y="92424"/>
                </a:cubicBezTo>
                <a:lnTo>
                  <a:pt x="105868" y="95751"/>
                </a:lnTo>
                <a:cubicBezTo>
                  <a:pt x="106876" y="96154"/>
                  <a:pt x="107514" y="97095"/>
                  <a:pt x="107514" y="98339"/>
                </a:cubicBezTo>
                <a:cubicBezTo>
                  <a:pt x="107514" y="99751"/>
                  <a:pt x="106372" y="100860"/>
                  <a:pt x="104994" y="100860"/>
                </a:cubicBezTo>
                <a:lnTo>
                  <a:pt x="99112" y="100860"/>
                </a:lnTo>
                <a:cubicBezTo>
                  <a:pt x="92626" y="100860"/>
                  <a:pt x="87349" y="106136"/>
                  <a:pt x="87349" y="112623"/>
                </a:cubicBezTo>
                <a:cubicBezTo>
                  <a:pt x="87349" y="115782"/>
                  <a:pt x="88559" y="118739"/>
                  <a:pt x="90777" y="120958"/>
                </a:cubicBezTo>
                <a:cubicBezTo>
                  <a:pt x="92996" y="123176"/>
                  <a:pt x="95953" y="124386"/>
                  <a:pt x="99112" y="124386"/>
                </a:cubicBezTo>
                <a:lnTo>
                  <a:pt x="128722" y="124386"/>
                </a:lnTo>
                <a:cubicBezTo>
                  <a:pt x="131780" y="124386"/>
                  <a:pt x="134737" y="125293"/>
                  <a:pt x="137258" y="127007"/>
                </a:cubicBezTo>
                <a:cubicBezTo>
                  <a:pt x="140115" y="128889"/>
                  <a:pt x="142266" y="131712"/>
                  <a:pt x="143308" y="134939"/>
                </a:cubicBezTo>
                <a:lnTo>
                  <a:pt x="145391" y="141190"/>
                </a:lnTo>
                <a:lnTo>
                  <a:pt x="148819" y="141190"/>
                </a:lnTo>
                <a:cubicBezTo>
                  <a:pt x="153794" y="141190"/>
                  <a:pt x="157927" y="145257"/>
                  <a:pt x="157927" y="150298"/>
                </a:cubicBezTo>
                <a:cubicBezTo>
                  <a:pt x="157927" y="153793"/>
                  <a:pt x="155978" y="156919"/>
                  <a:pt x="152886" y="158465"/>
                </a:cubicBezTo>
                <a:lnTo>
                  <a:pt x="151710" y="159036"/>
                </a:lnTo>
                <a:cubicBezTo>
                  <a:pt x="147240" y="161288"/>
                  <a:pt x="144417" y="165758"/>
                  <a:pt x="144417" y="170799"/>
                </a:cubicBezTo>
                <a:cubicBezTo>
                  <a:pt x="144417" y="173656"/>
                  <a:pt x="145727" y="176950"/>
                  <a:pt x="147778" y="179504"/>
                </a:cubicBezTo>
                <a:lnTo>
                  <a:pt x="147778" y="183537"/>
                </a:lnTo>
                <a:lnTo>
                  <a:pt x="144417" y="186898"/>
                </a:lnTo>
                <a:lnTo>
                  <a:pt x="144417" y="194796"/>
                </a:lnTo>
                <a:cubicBezTo>
                  <a:pt x="144417" y="198627"/>
                  <a:pt x="141325" y="201786"/>
                  <a:pt x="137460" y="201786"/>
                </a:cubicBezTo>
                <a:cubicBezTo>
                  <a:pt x="136082" y="201786"/>
                  <a:pt x="134737" y="201349"/>
                  <a:pt x="133595" y="200610"/>
                </a:cubicBezTo>
                <a:lnTo>
                  <a:pt x="124487" y="194493"/>
                </a:lnTo>
                <a:lnTo>
                  <a:pt x="111043" y="201215"/>
                </a:lnTo>
                <a:cubicBezTo>
                  <a:pt x="110371" y="201551"/>
                  <a:pt x="109565" y="201786"/>
                  <a:pt x="108792" y="201786"/>
                </a:cubicBezTo>
                <a:lnTo>
                  <a:pt x="105599" y="201786"/>
                </a:lnTo>
                <a:cubicBezTo>
                  <a:pt x="102876" y="201786"/>
                  <a:pt x="100658" y="199535"/>
                  <a:pt x="100658" y="196812"/>
                </a:cubicBezTo>
                <a:cubicBezTo>
                  <a:pt x="100658" y="192376"/>
                  <a:pt x="98171" y="188377"/>
                  <a:pt x="94172" y="186394"/>
                </a:cubicBezTo>
                <a:lnTo>
                  <a:pt x="91214" y="184915"/>
                </a:lnTo>
                <a:cubicBezTo>
                  <a:pt x="88727" y="183705"/>
                  <a:pt x="87215" y="181218"/>
                  <a:pt x="87215" y="178294"/>
                </a:cubicBezTo>
                <a:cubicBezTo>
                  <a:pt x="87215" y="172816"/>
                  <a:pt x="84190" y="167942"/>
                  <a:pt x="79317" y="165523"/>
                </a:cubicBezTo>
                <a:lnTo>
                  <a:pt x="75351" y="163540"/>
                </a:lnTo>
                <a:cubicBezTo>
                  <a:pt x="74410" y="163036"/>
                  <a:pt x="73771" y="162061"/>
                  <a:pt x="73771" y="160985"/>
                </a:cubicBezTo>
                <a:cubicBezTo>
                  <a:pt x="73771" y="159372"/>
                  <a:pt x="75082" y="158129"/>
                  <a:pt x="76628" y="158129"/>
                </a:cubicBezTo>
                <a:lnTo>
                  <a:pt x="87383" y="158129"/>
                </a:lnTo>
                <a:lnTo>
                  <a:pt x="98138" y="155507"/>
                </a:lnTo>
                <a:cubicBezTo>
                  <a:pt x="101700" y="154633"/>
                  <a:pt x="104187" y="151441"/>
                  <a:pt x="104187" y="147777"/>
                </a:cubicBezTo>
                <a:cubicBezTo>
                  <a:pt x="104187" y="144517"/>
                  <a:pt x="102204" y="141627"/>
                  <a:pt x="99179" y="140383"/>
                </a:cubicBezTo>
                <a:lnTo>
                  <a:pt x="84661" y="134435"/>
                </a:lnTo>
                <a:lnTo>
                  <a:pt x="63857" y="134435"/>
                </a:lnTo>
                <a:lnTo>
                  <a:pt x="63857" y="137796"/>
                </a:lnTo>
                <a:cubicBezTo>
                  <a:pt x="63857" y="141492"/>
                  <a:pt x="60832" y="144517"/>
                  <a:pt x="57135" y="144517"/>
                </a:cubicBezTo>
                <a:cubicBezTo>
                  <a:pt x="53438" y="144517"/>
                  <a:pt x="50413" y="141492"/>
                  <a:pt x="50413" y="137796"/>
                </a:cubicBezTo>
                <a:lnTo>
                  <a:pt x="50413" y="132082"/>
                </a:lnTo>
                <a:cubicBezTo>
                  <a:pt x="50413" y="125932"/>
                  <a:pt x="45439" y="120991"/>
                  <a:pt x="39322" y="120991"/>
                </a:cubicBezTo>
                <a:cubicBezTo>
                  <a:pt x="37138" y="120991"/>
                  <a:pt x="34987" y="121630"/>
                  <a:pt x="33138" y="122840"/>
                </a:cubicBezTo>
                <a:cubicBezTo>
                  <a:pt x="31686" y="123803"/>
                  <a:pt x="30024" y="124274"/>
                  <a:pt x="28374" y="124274"/>
                </a:cubicBezTo>
                <a:cubicBezTo>
                  <a:pt x="26169" y="124274"/>
                  <a:pt x="23984" y="123432"/>
                  <a:pt x="22350" y="121798"/>
                </a:cubicBezTo>
                <a:lnTo>
                  <a:pt x="20569" y="120017"/>
                </a:lnTo>
                <a:cubicBezTo>
                  <a:pt x="19090" y="118504"/>
                  <a:pt x="16973" y="117630"/>
                  <a:pt x="14822" y="117630"/>
                </a:cubicBezTo>
                <a:lnTo>
                  <a:pt x="11461" y="117630"/>
                </a:lnTo>
                <a:cubicBezTo>
                  <a:pt x="10721" y="117630"/>
                  <a:pt x="10083" y="116992"/>
                  <a:pt x="10083" y="116252"/>
                </a:cubicBezTo>
                <a:cubicBezTo>
                  <a:pt x="10083" y="115883"/>
                  <a:pt x="10251" y="115547"/>
                  <a:pt x="10486" y="115278"/>
                </a:cubicBezTo>
                <a:lnTo>
                  <a:pt x="11595" y="114169"/>
                </a:lnTo>
                <a:cubicBezTo>
                  <a:pt x="14956" y="110808"/>
                  <a:pt x="16805" y="106371"/>
                  <a:pt x="16805" y="101633"/>
                </a:cubicBezTo>
                <a:lnTo>
                  <a:pt x="16805" y="98507"/>
                </a:lnTo>
                <a:cubicBezTo>
                  <a:pt x="16805" y="92558"/>
                  <a:pt x="13847" y="87013"/>
                  <a:pt x="8873" y="83719"/>
                </a:cubicBezTo>
                <a:cubicBezTo>
                  <a:pt x="7529" y="82812"/>
                  <a:pt x="6722" y="81333"/>
                  <a:pt x="6722" y="79686"/>
                </a:cubicBezTo>
                <a:cubicBezTo>
                  <a:pt x="6722" y="77670"/>
                  <a:pt x="7966" y="75855"/>
                  <a:pt x="9881" y="75149"/>
                </a:cubicBezTo>
                <a:lnTo>
                  <a:pt x="22686" y="70276"/>
                </a:lnTo>
                <a:cubicBezTo>
                  <a:pt x="23694" y="69906"/>
                  <a:pt x="24669" y="69402"/>
                  <a:pt x="25577" y="68831"/>
                </a:cubicBezTo>
                <a:cubicBezTo>
                  <a:pt x="25637" y="68831"/>
                  <a:pt x="40652" y="28466"/>
                  <a:pt x="74312" y="28466"/>
                </a:cubicBezTo>
                <a:cubicBezTo>
                  <a:pt x="78245" y="28466"/>
                  <a:pt x="82432" y="29017"/>
                  <a:pt x="86879" y="30248"/>
                </a:cubicBezTo>
                <a:lnTo>
                  <a:pt x="95483" y="30248"/>
                </a:lnTo>
                <a:lnTo>
                  <a:pt x="101801" y="23963"/>
                </a:lnTo>
                <a:cubicBezTo>
                  <a:pt x="104187" y="21543"/>
                  <a:pt x="107514" y="20165"/>
                  <a:pt x="110909" y="20165"/>
                </a:cubicBezTo>
                <a:cubicBezTo>
                  <a:pt x="114303" y="20165"/>
                  <a:pt x="117631" y="21543"/>
                  <a:pt x="120017" y="23963"/>
                </a:cubicBezTo>
                <a:cubicBezTo>
                  <a:pt x="124117" y="28030"/>
                  <a:pt x="129528" y="30248"/>
                  <a:pt x="135275" y="30248"/>
                </a:cubicBezTo>
                <a:lnTo>
                  <a:pt x="144518" y="30248"/>
                </a:lnTo>
                <a:lnTo>
                  <a:pt x="144518" y="13443"/>
                </a:lnTo>
                <a:cubicBezTo>
                  <a:pt x="144518" y="9747"/>
                  <a:pt x="147542" y="6722"/>
                  <a:pt x="151239" y="6722"/>
                </a:cubicBezTo>
                <a:close/>
                <a:moveTo>
                  <a:pt x="151273" y="0"/>
                </a:moveTo>
                <a:cubicBezTo>
                  <a:pt x="143879" y="0"/>
                  <a:pt x="137829" y="6050"/>
                  <a:pt x="137829" y="13443"/>
                </a:cubicBezTo>
                <a:lnTo>
                  <a:pt x="137829" y="23526"/>
                </a:lnTo>
                <a:lnTo>
                  <a:pt x="135275" y="23526"/>
                </a:lnTo>
                <a:cubicBezTo>
                  <a:pt x="131343" y="23526"/>
                  <a:pt x="127579" y="21980"/>
                  <a:pt x="124789" y="19191"/>
                </a:cubicBezTo>
                <a:cubicBezTo>
                  <a:pt x="121126" y="15561"/>
                  <a:pt x="116085" y="13443"/>
                  <a:pt x="110909" y="13443"/>
                </a:cubicBezTo>
                <a:cubicBezTo>
                  <a:pt x="105733" y="13443"/>
                  <a:pt x="100692" y="15561"/>
                  <a:pt x="97062" y="19191"/>
                </a:cubicBezTo>
                <a:lnTo>
                  <a:pt x="92727" y="23526"/>
                </a:lnTo>
                <a:lnTo>
                  <a:pt x="85131" y="23526"/>
                </a:lnTo>
                <a:cubicBezTo>
                  <a:pt x="81713" y="23068"/>
                  <a:pt x="78470" y="22855"/>
                  <a:pt x="75396" y="22855"/>
                </a:cubicBezTo>
                <a:cubicBezTo>
                  <a:pt x="33330" y="22855"/>
                  <a:pt x="22619" y="62781"/>
                  <a:pt x="22619" y="62781"/>
                </a:cubicBezTo>
                <a:cubicBezTo>
                  <a:pt x="21880" y="63285"/>
                  <a:pt x="21174" y="63655"/>
                  <a:pt x="20367" y="63991"/>
                </a:cubicBezTo>
                <a:lnTo>
                  <a:pt x="7529" y="68831"/>
                </a:lnTo>
                <a:cubicBezTo>
                  <a:pt x="3025" y="70511"/>
                  <a:pt x="0" y="74880"/>
                  <a:pt x="0" y="79653"/>
                </a:cubicBezTo>
                <a:cubicBezTo>
                  <a:pt x="0" y="83518"/>
                  <a:pt x="1950" y="87147"/>
                  <a:pt x="5176" y="89265"/>
                </a:cubicBezTo>
                <a:cubicBezTo>
                  <a:pt x="8268" y="91348"/>
                  <a:pt x="10083" y="94776"/>
                  <a:pt x="10083" y="98473"/>
                </a:cubicBezTo>
                <a:lnTo>
                  <a:pt x="10083" y="101599"/>
                </a:lnTo>
                <a:cubicBezTo>
                  <a:pt x="10083" y="104523"/>
                  <a:pt x="8940" y="107346"/>
                  <a:pt x="6857" y="109396"/>
                </a:cubicBezTo>
                <a:lnTo>
                  <a:pt x="5747" y="110505"/>
                </a:lnTo>
                <a:cubicBezTo>
                  <a:pt x="4235" y="112018"/>
                  <a:pt x="3361" y="114101"/>
                  <a:pt x="3361" y="116252"/>
                </a:cubicBezTo>
                <a:cubicBezTo>
                  <a:pt x="3361" y="120689"/>
                  <a:pt x="7025" y="124352"/>
                  <a:pt x="11461" y="124352"/>
                </a:cubicBezTo>
                <a:lnTo>
                  <a:pt x="14822" y="124352"/>
                </a:lnTo>
                <a:cubicBezTo>
                  <a:pt x="15225" y="124352"/>
                  <a:pt x="15561" y="124520"/>
                  <a:pt x="15796" y="124789"/>
                </a:cubicBezTo>
                <a:lnTo>
                  <a:pt x="17578" y="126537"/>
                </a:lnTo>
                <a:cubicBezTo>
                  <a:pt x="20500" y="129478"/>
                  <a:pt x="24402" y="130990"/>
                  <a:pt x="28338" y="130990"/>
                </a:cubicBezTo>
                <a:cubicBezTo>
                  <a:pt x="31283" y="130990"/>
                  <a:pt x="34247" y="130144"/>
                  <a:pt x="36835" y="128419"/>
                </a:cubicBezTo>
                <a:cubicBezTo>
                  <a:pt x="37541" y="127982"/>
                  <a:pt x="38381" y="127713"/>
                  <a:pt x="39289" y="127713"/>
                </a:cubicBezTo>
                <a:cubicBezTo>
                  <a:pt x="41709" y="127713"/>
                  <a:pt x="43658" y="129696"/>
                  <a:pt x="43658" y="132082"/>
                </a:cubicBezTo>
                <a:lnTo>
                  <a:pt x="43658" y="137796"/>
                </a:lnTo>
                <a:cubicBezTo>
                  <a:pt x="43658" y="145189"/>
                  <a:pt x="49708" y="151239"/>
                  <a:pt x="57101" y="151239"/>
                </a:cubicBezTo>
                <a:cubicBezTo>
                  <a:pt x="63353" y="151239"/>
                  <a:pt x="68596" y="146971"/>
                  <a:pt x="70108" y="141156"/>
                </a:cubicBezTo>
                <a:lnTo>
                  <a:pt x="83350" y="141156"/>
                </a:lnTo>
                <a:lnTo>
                  <a:pt x="96659" y="146500"/>
                </a:lnTo>
                <a:cubicBezTo>
                  <a:pt x="97129" y="146668"/>
                  <a:pt x="97465" y="147172"/>
                  <a:pt x="97465" y="147676"/>
                </a:cubicBezTo>
                <a:cubicBezTo>
                  <a:pt x="97465" y="148248"/>
                  <a:pt x="97096" y="148752"/>
                  <a:pt x="96558" y="148886"/>
                </a:cubicBezTo>
                <a:lnTo>
                  <a:pt x="86980" y="151239"/>
                </a:lnTo>
                <a:lnTo>
                  <a:pt x="76796" y="151239"/>
                </a:lnTo>
                <a:cubicBezTo>
                  <a:pt x="71520" y="151239"/>
                  <a:pt x="67218" y="155541"/>
                  <a:pt x="67218" y="160817"/>
                </a:cubicBezTo>
                <a:cubicBezTo>
                  <a:pt x="67218" y="164481"/>
                  <a:pt x="69234" y="167741"/>
                  <a:pt x="72528" y="169388"/>
                </a:cubicBezTo>
                <a:lnTo>
                  <a:pt x="76494" y="171371"/>
                </a:lnTo>
                <a:cubicBezTo>
                  <a:pt x="79082" y="172681"/>
                  <a:pt x="80661" y="175236"/>
                  <a:pt x="80661" y="178294"/>
                </a:cubicBezTo>
                <a:cubicBezTo>
                  <a:pt x="80661" y="183638"/>
                  <a:pt x="83619" y="188410"/>
                  <a:pt x="88391" y="190763"/>
                </a:cubicBezTo>
                <a:lnTo>
                  <a:pt x="91382" y="192242"/>
                </a:lnTo>
                <a:cubicBezTo>
                  <a:pt x="93063" y="193082"/>
                  <a:pt x="94105" y="194762"/>
                  <a:pt x="94105" y="196644"/>
                </a:cubicBezTo>
                <a:cubicBezTo>
                  <a:pt x="94105" y="203097"/>
                  <a:pt x="99348" y="208340"/>
                  <a:pt x="105800" y="208340"/>
                </a:cubicBezTo>
                <a:lnTo>
                  <a:pt x="108993" y="208340"/>
                </a:lnTo>
                <a:cubicBezTo>
                  <a:pt x="110774" y="208340"/>
                  <a:pt x="112589" y="207903"/>
                  <a:pt x="114203" y="207130"/>
                </a:cubicBezTo>
                <a:lnTo>
                  <a:pt x="124151" y="202156"/>
                </a:lnTo>
                <a:lnTo>
                  <a:pt x="130032" y="206055"/>
                </a:lnTo>
                <a:cubicBezTo>
                  <a:pt x="132284" y="207567"/>
                  <a:pt x="134906" y="208374"/>
                  <a:pt x="137628" y="208374"/>
                </a:cubicBezTo>
                <a:cubicBezTo>
                  <a:pt x="145190" y="208374"/>
                  <a:pt x="151340" y="202257"/>
                  <a:pt x="151340" y="194695"/>
                </a:cubicBezTo>
                <a:lnTo>
                  <a:pt x="151340" y="189586"/>
                </a:lnTo>
                <a:lnTo>
                  <a:pt x="154701" y="186226"/>
                </a:lnTo>
                <a:lnTo>
                  <a:pt x="154701" y="176748"/>
                </a:lnTo>
                <a:lnTo>
                  <a:pt x="153726" y="175773"/>
                </a:lnTo>
                <a:cubicBezTo>
                  <a:pt x="152382" y="174429"/>
                  <a:pt x="151340" y="172244"/>
                  <a:pt x="151340" y="170732"/>
                </a:cubicBezTo>
                <a:cubicBezTo>
                  <a:pt x="151340" y="168279"/>
                  <a:pt x="152684" y="166094"/>
                  <a:pt x="154869" y="165019"/>
                </a:cubicBezTo>
                <a:lnTo>
                  <a:pt x="156045" y="164414"/>
                </a:lnTo>
                <a:cubicBezTo>
                  <a:pt x="161322" y="161691"/>
                  <a:pt x="164683" y="156280"/>
                  <a:pt x="164683" y="150264"/>
                </a:cubicBezTo>
                <a:cubicBezTo>
                  <a:pt x="164683" y="142030"/>
                  <a:pt x="158398" y="135275"/>
                  <a:pt x="150332" y="134535"/>
                </a:cubicBezTo>
                <a:lnTo>
                  <a:pt x="149727" y="132754"/>
                </a:lnTo>
                <a:cubicBezTo>
                  <a:pt x="148181" y="128083"/>
                  <a:pt x="145055" y="124050"/>
                  <a:pt x="141022" y="121327"/>
                </a:cubicBezTo>
                <a:cubicBezTo>
                  <a:pt x="137393" y="118907"/>
                  <a:pt x="133124" y="117630"/>
                  <a:pt x="128755" y="117630"/>
                </a:cubicBezTo>
                <a:lnTo>
                  <a:pt x="99146" y="117630"/>
                </a:lnTo>
                <a:cubicBezTo>
                  <a:pt x="97802" y="117630"/>
                  <a:pt x="96558" y="117126"/>
                  <a:pt x="95583" y="116152"/>
                </a:cubicBezTo>
                <a:cubicBezTo>
                  <a:pt x="94609" y="115210"/>
                  <a:pt x="94105" y="113933"/>
                  <a:pt x="94105" y="112589"/>
                </a:cubicBezTo>
                <a:cubicBezTo>
                  <a:pt x="94105" y="109799"/>
                  <a:pt x="96356" y="107548"/>
                  <a:pt x="99146" y="107548"/>
                </a:cubicBezTo>
                <a:lnTo>
                  <a:pt x="105027" y="107548"/>
                </a:lnTo>
                <a:cubicBezTo>
                  <a:pt x="110102" y="107548"/>
                  <a:pt x="114270" y="103380"/>
                  <a:pt x="114270" y="98137"/>
                </a:cubicBezTo>
                <a:cubicBezTo>
                  <a:pt x="114270" y="94272"/>
                  <a:pt x="111951" y="90878"/>
                  <a:pt x="108388" y="89433"/>
                </a:cubicBezTo>
                <a:lnTo>
                  <a:pt x="100087" y="86139"/>
                </a:lnTo>
                <a:cubicBezTo>
                  <a:pt x="98474" y="85500"/>
                  <a:pt x="97465" y="83988"/>
                  <a:pt x="97465" y="82274"/>
                </a:cubicBezTo>
                <a:cubicBezTo>
                  <a:pt x="97465" y="80594"/>
                  <a:pt x="98474" y="79081"/>
                  <a:pt x="99986" y="78409"/>
                </a:cubicBezTo>
                <a:lnTo>
                  <a:pt x="120992" y="69402"/>
                </a:lnTo>
                <a:lnTo>
                  <a:pt x="120992" y="62815"/>
                </a:lnTo>
                <a:cubicBezTo>
                  <a:pt x="120992" y="61504"/>
                  <a:pt x="122033" y="60462"/>
                  <a:pt x="123479" y="60462"/>
                </a:cubicBezTo>
                <a:cubicBezTo>
                  <a:pt x="124554" y="60462"/>
                  <a:pt x="125529" y="61168"/>
                  <a:pt x="125865" y="62176"/>
                </a:cubicBezTo>
                <a:lnTo>
                  <a:pt x="126066" y="62781"/>
                </a:lnTo>
                <a:cubicBezTo>
                  <a:pt x="127612" y="67419"/>
                  <a:pt x="131948" y="70545"/>
                  <a:pt x="136855" y="70545"/>
                </a:cubicBezTo>
                <a:lnTo>
                  <a:pt x="136922" y="70545"/>
                </a:lnTo>
                <a:cubicBezTo>
                  <a:pt x="140753" y="70545"/>
                  <a:pt x="144282" y="68662"/>
                  <a:pt x="146366" y="65470"/>
                </a:cubicBezTo>
                <a:lnTo>
                  <a:pt x="154197" y="53740"/>
                </a:lnTo>
                <a:cubicBezTo>
                  <a:pt x="155575" y="51623"/>
                  <a:pt x="157961" y="50379"/>
                  <a:pt x="160482" y="50379"/>
                </a:cubicBezTo>
                <a:cubicBezTo>
                  <a:pt x="168380" y="50379"/>
                  <a:pt x="174799" y="43960"/>
                  <a:pt x="174799" y="36062"/>
                </a:cubicBezTo>
                <a:cubicBezTo>
                  <a:pt x="174799" y="31256"/>
                  <a:pt x="172413" y="26820"/>
                  <a:pt x="168413" y="24165"/>
                </a:cubicBezTo>
                <a:lnTo>
                  <a:pt x="168077" y="23963"/>
                </a:lnTo>
                <a:cubicBezTo>
                  <a:pt x="165994" y="22518"/>
                  <a:pt x="164716" y="20165"/>
                  <a:pt x="164716" y="17645"/>
                </a:cubicBezTo>
                <a:lnTo>
                  <a:pt x="164716" y="13443"/>
                </a:lnTo>
                <a:cubicBezTo>
                  <a:pt x="164716" y="6050"/>
                  <a:pt x="158667" y="0"/>
                  <a:pt x="15127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f50d674c0d_11_0"/>
          <p:cNvSpPr txBox="1"/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requirements presented in the form of a user story were divided by priority</a:t>
            </a:r>
            <a:endParaRPr/>
          </a:p>
        </p:txBody>
      </p:sp>
      <p:pic>
        <p:nvPicPr>
          <p:cNvPr id="549" name="Google Shape;549;gf50d674c0d_11_0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500" y="968825"/>
            <a:ext cx="6414625" cy="3963850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gf50d674c0d_11_0"/>
          <p:cNvSpPr/>
          <p:nvPr/>
        </p:nvSpPr>
        <p:spPr>
          <a:xfrm>
            <a:off x="7026531" y="2990198"/>
            <a:ext cx="1242929" cy="1242061"/>
          </a:xfrm>
          <a:custGeom>
            <a:rect b="b" l="l" r="r" t="t"/>
            <a:pathLst>
              <a:path extrusionOk="0" fill="none" h="63161" w="63165">
                <a:moveTo>
                  <a:pt x="63165" y="31580"/>
                </a:moveTo>
                <a:cubicBezTo>
                  <a:pt x="63165" y="49021"/>
                  <a:pt x="49025" y="63161"/>
                  <a:pt x="31585" y="63161"/>
                </a:cubicBezTo>
                <a:cubicBezTo>
                  <a:pt x="14140" y="63161"/>
                  <a:pt x="1" y="49021"/>
                  <a:pt x="1" y="31580"/>
                </a:cubicBezTo>
                <a:cubicBezTo>
                  <a:pt x="1" y="14140"/>
                  <a:pt x="14140" y="0"/>
                  <a:pt x="31585" y="0"/>
                </a:cubicBezTo>
                <a:cubicBezTo>
                  <a:pt x="49025" y="0"/>
                  <a:pt x="63165" y="14140"/>
                  <a:pt x="63165" y="31580"/>
                </a:cubicBezTo>
                <a:close/>
              </a:path>
            </a:pathLst>
          </a:custGeom>
          <a:noFill/>
          <a:ln cap="flat" cmpd="sng" w="28575">
            <a:solidFill>
              <a:schemeClr val="accent2"/>
            </a:solidFill>
            <a:prstDash val="solid"/>
            <a:miter lim="364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gf50d674c0d_11_0"/>
          <p:cNvSpPr/>
          <p:nvPr/>
        </p:nvSpPr>
        <p:spPr>
          <a:xfrm>
            <a:off x="7172453" y="3117610"/>
            <a:ext cx="109505" cy="105227"/>
          </a:xfrm>
          <a:custGeom>
            <a:rect b="b" l="l" r="r" t="t"/>
            <a:pathLst>
              <a:path extrusionOk="0" h="5351" w="5565">
                <a:moveTo>
                  <a:pt x="2890" y="0"/>
                </a:moveTo>
                <a:cubicBezTo>
                  <a:pt x="1807" y="0"/>
                  <a:pt x="833" y="653"/>
                  <a:pt x="417" y="1653"/>
                </a:cubicBezTo>
                <a:cubicBezTo>
                  <a:pt x="1" y="2652"/>
                  <a:pt x="231" y="3801"/>
                  <a:pt x="997" y="4567"/>
                </a:cubicBezTo>
                <a:cubicBezTo>
                  <a:pt x="1509" y="5080"/>
                  <a:pt x="2193" y="5350"/>
                  <a:pt x="2888" y="5350"/>
                </a:cubicBezTo>
                <a:cubicBezTo>
                  <a:pt x="3233" y="5350"/>
                  <a:pt x="3580" y="5284"/>
                  <a:pt x="3912" y="5147"/>
                </a:cubicBezTo>
                <a:cubicBezTo>
                  <a:pt x="4911" y="4731"/>
                  <a:pt x="5564" y="3757"/>
                  <a:pt x="5564" y="2678"/>
                </a:cubicBezTo>
                <a:cubicBezTo>
                  <a:pt x="5564" y="1200"/>
                  <a:pt x="4364" y="0"/>
                  <a:pt x="2890" y="0"/>
                </a:cubicBez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2" name="Google Shape;552;gf50d674c0d_11_0"/>
          <p:cNvSpPr/>
          <p:nvPr/>
        </p:nvSpPr>
        <p:spPr>
          <a:xfrm>
            <a:off x="7172453" y="4014829"/>
            <a:ext cx="109505" cy="105227"/>
          </a:xfrm>
          <a:custGeom>
            <a:rect b="b" l="l" r="r" t="t"/>
            <a:pathLst>
              <a:path extrusionOk="0" h="5351" w="5565">
                <a:moveTo>
                  <a:pt x="2890" y="1"/>
                </a:moveTo>
                <a:cubicBezTo>
                  <a:pt x="1807" y="1"/>
                  <a:pt x="833" y="654"/>
                  <a:pt x="417" y="1653"/>
                </a:cubicBezTo>
                <a:cubicBezTo>
                  <a:pt x="1" y="2653"/>
                  <a:pt x="231" y="3802"/>
                  <a:pt x="997" y="4568"/>
                </a:cubicBezTo>
                <a:cubicBezTo>
                  <a:pt x="1510" y="5078"/>
                  <a:pt x="2195" y="5350"/>
                  <a:pt x="2891" y="5350"/>
                </a:cubicBezTo>
                <a:cubicBezTo>
                  <a:pt x="3235" y="5350"/>
                  <a:pt x="3581" y="5284"/>
                  <a:pt x="3912" y="5148"/>
                </a:cubicBezTo>
                <a:cubicBezTo>
                  <a:pt x="4911" y="4732"/>
                  <a:pt x="5564" y="3758"/>
                  <a:pt x="5564" y="2675"/>
                </a:cubicBezTo>
                <a:cubicBezTo>
                  <a:pt x="5564" y="1197"/>
                  <a:pt x="4364" y="1"/>
                  <a:pt x="2890" y="1"/>
                </a:cubicBez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gf50d674c0d_11_0"/>
          <p:cNvSpPr/>
          <p:nvPr/>
        </p:nvSpPr>
        <p:spPr>
          <a:xfrm>
            <a:off x="8022624" y="3117610"/>
            <a:ext cx="109407" cy="105208"/>
          </a:xfrm>
          <a:custGeom>
            <a:rect b="b" l="l" r="r" t="t"/>
            <a:pathLst>
              <a:path extrusionOk="0" h="5350" w="5560">
                <a:moveTo>
                  <a:pt x="2886" y="0"/>
                </a:moveTo>
                <a:cubicBezTo>
                  <a:pt x="1806" y="0"/>
                  <a:pt x="828" y="653"/>
                  <a:pt x="416" y="1653"/>
                </a:cubicBezTo>
                <a:cubicBezTo>
                  <a:pt x="0" y="2652"/>
                  <a:pt x="230" y="3801"/>
                  <a:pt x="996" y="4567"/>
                </a:cubicBezTo>
                <a:cubicBezTo>
                  <a:pt x="1507" y="5078"/>
                  <a:pt x="2192" y="5350"/>
                  <a:pt x="2890" y="5350"/>
                </a:cubicBezTo>
                <a:cubicBezTo>
                  <a:pt x="3234" y="5350"/>
                  <a:pt x="3581" y="5283"/>
                  <a:pt x="3911" y="5147"/>
                </a:cubicBezTo>
                <a:cubicBezTo>
                  <a:pt x="4910" y="4731"/>
                  <a:pt x="5560" y="3757"/>
                  <a:pt x="5560" y="2678"/>
                </a:cubicBezTo>
                <a:cubicBezTo>
                  <a:pt x="5560" y="1200"/>
                  <a:pt x="4363" y="0"/>
                  <a:pt x="2886" y="0"/>
                </a:cubicBez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gf50d674c0d_11_0"/>
          <p:cNvSpPr/>
          <p:nvPr/>
        </p:nvSpPr>
        <p:spPr>
          <a:xfrm flipH="1">
            <a:off x="8033420" y="4025904"/>
            <a:ext cx="109505" cy="105227"/>
          </a:xfrm>
          <a:custGeom>
            <a:rect b="b" l="l" r="r" t="t"/>
            <a:pathLst>
              <a:path extrusionOk="0" h="5351" w="5565">
                <a:moveTo>
                  <a:pt x="2890" y="1"/>
                </a:moveTo>
                <a:cubicBezTo>
                  <a:pt x="1807" y="1"/>
                  <a:pt x="833" y="654"/>
                  <a:pt x="417" y="1653"/>
                </a:cubicBezTo>
                <a:cubicBezTo>
                  <a:pt x="1" y="2653"/>
                  <a:pt x="231" y="3802"/>
                  <a:pt x="997" y="4568"/>
                </a:cubicBezTo>
                <a:cubicBezTo>
                  <a:pt x="1510" y="5078"/>
                  <a:pt x="2195" y="5350"/>
                  <a:pt x="2891" y="5350"/>
                </a:cubicBezTo>
                <a:cubicBezTo>
                  <a:pt x="3235" y="5350"/>
                  <a:pt x="3581" y="5284"/>
                  <a:pt x="3912" y="5148"/>
                </a:cubicBezTo>
                <a:cubicBezTo>
                  <a:pt x="4911" y="4732"/>
                  <a:pt x="5564" y="3758"/>
                  <a:pt x="5564" y="2675"/>
                </a:cubicBezTo>
                <a:cubicBezTo>
                  <a:pt x="5564" y="1197"/>
                  <a:pt x="4364" y="1"/>
                  <a:pt x="2890" y="1"/>
                </a:cubicBezTo>
                <a:close/>
              </a:path>
            </a:pathLst>
          </a:custGeom>
          <a:solidFill>
            <a:schemeClr val="accent4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gf50d674c0d_11_0"/>
          <p:cNvSpPr/>
          <p:nvPr/>
        </p:nvSpPr>
        <p:spPr>
          <a:xfrm>
            <a:off x="7273741" y="3246660"/>
            <a:ext cx="798495" cy="776032"/>
          </a:xfrm>
          <a:custGeom>
            <a:rect b="b" l="l" r="r" t="t"/>
            <a:pathLst>
              <a:path extrusionOk="0" h="42147" w="43367">
                <a:moveTo>
                  <a:pt x="26841" y="1"/>
                </a:moveTo>
                <a:lnTo>
                  <a:pt x="23028" y="15673"/>
                </a:lnTo>
                <a:lnTo>
                  <a:pt x="21526" y="17066"/>
                </a:lnTo>
                <a:lnTo>
                  <a:pt x="20436" y="18071"/>
                </a:lnTo>
                <a:lnTo>
                  <a:pt x="20425" y="18082"/>
                </a:lnTo>
                <a:lnTo>
                  <a:pt x="17033" y="16440"/>
                </a:lnTo>
                <a:cubicBezTo>
                  <a:pt x="17033" y="16440"/>
                  <a:pt x="14376" y="15273"/>
                  <a:pt x="11244" y="14150"/>
                </a:cubicBezTo>
                <a:lnTo>
                  <a:pt x="10596" y="6330"/>
                </a:lnTo>
                <a:lnTo>
                  <a:pt x="8360" y="5250"/>
                </a:lnTo>
                <a:lnTo>
                  <a:pt x="7896" y="6773"/>
                </a:lnTo>
                <a:lnTo>
                  <a:pt x="6308" y="11957"/>
                </a:lnTo>
                <a:lnTo>
                  <a:pt x="5962" y="13081"/>
                </a:lnTo>
                <a:cubicBezTo>
                  <a:pt x="4774" y="12793"/>
                  <a:pt x="3687" y="12610"/>
                  <a:pt x="2838" y="12610"/>
                </a:cubicBezTo>
                <a:cubicBezTo>
                  <a:pt x="2414" y="12610"/>
                  <a:pt x="2049" y="12656"/>
                  <a:pt x="1761" y="12757"/>
                </a:cubicBezTo>
                <a:cubicBezTo>
                  <a:pt x="2063" y="13621"/>
                  <a:pt x="3176" y="14712"/>
                  <a:pt x="4623" y="15846"/>
                </a:cubicBezTo>
                <a:lnTo>
                  <a:pt x="3986" y="16775"/>
                </a:lnTo>
                <a:lnTo>
                  <a:pt x="3986" y="16775"/>
                </a:lnTo>
                <a:lnTo>
                  <a:pt x="3997" y="16753"/>
                </a:lnTo>
                <a:lnTo>
                  <a:pt x="3997" y="16742"/>
                </a:lnTo>
                <a:lnTo>
                  <a:pt x="961" y="21138"/>
                </a:lnTo>
                <a:lnTo>
                  <a:pt x="22" y="22499"/>
                </a:lnTo>
                <a:lnTo>
                  <a:pt x="0" y="22521"/>
                </a:lnTo>
                <a:lnTo>
                  <a:pt x="691" y="22856"/>
                </a:lnTo>
                <a:lnTo>
                  <a:pt x="702" y="22834"/>
                </a:lnTo>
                <a:lnTo>
                  <a:pt x="2236" y="23579"/>
                </a:lnTo>
                <a:lnTo>
                  <a:pt x="7885" y="19853"/>
                </a:lnTo>
                <a:lnTo>
                  <a:pt x="8771" y="19259"/>
                </a:lnTo>
                <a:cubicBezTo>
                  <a:pt x="11600" y="21009"/>
                  <a:pt x="14171" y="22370"/>
                  <a:pt x="14171" y="22370"/>
                </a:cubicBezTo>
                <a:lnTo>
                  <a:pt x="17552" y="24011"/>
                </a:lnTo>
                <a:lnTo>
                  <a:pt x="17433" y="25513"/>
                </a:lnTo>
                <a:lnTo>
                  <a:pt x="17271" y="27543"/>
                </a:lnTo>
                <a:lnTo>
                  <a:pt x="7334" y="40256"/>
                </a:lnTo>
                <a:lnTo>
                  <a:pt x="11233" y="42146"/>
                </a:lnTo>
                <a:lnTo>
                  <a:pt x="16083" y="38539"/>
                </a:lnTo>
                <a:lnTo>
                  <a:pt x="17757" y="39349"/>
                </a:lnTo>
                <a:cubicBezTo>
                  <a:pt x="17862" y="39400"/>
                  <a:pt x="17975" y="39424"/>
                  <a:pt x="18086" y="39424"/>
                </a:cubicBezTo>
                <a:cubicBezTo>
                  <a:pt x="18372" y="39424"/>
                  <a:pt x="18651" y="39262"/>
                  <a:pt x="18783" y="38981"/>
                </a:cubicBezTo>
                <a:lnTo>
                  <a:pt x="19464" y="37599"/>
                </a:lnTo>
                <a:cubicBezTo>
                  <a:pt x="19647" y="37210"/>
                  <a:pt x="19485" y="36746"/>
                  <a:pt x="19107" y="36562"/>
                </a:cubicBezTo>
                <a:lnTo>
                  <a:pt x="18880" y="36454"/>
                </a:lnTo>
                <a:lnTo>
                  <a:pt x="23157" y="33257"/>
                </a:lnTo>
                <a:lnTo>
                  <a:pt x="24605" y="33959"/>
                </a:lnTo>
                <a:cubicBezTo>
                  <a:pt x="24713" y="34010"/>
                  <a:pt x="24828" y="34034"/>
                  <a:pt x="24940" y="34034"/>
                </a:cubicBezTo>
                <a:cubicBezTo>
                  <a:pt x="25231" y="34034"/>
                  <a:pt x="25509" y="33872"/>
                  <a:pt x="25642" y="33592"/>
                </a:cubicBezTo>
                <a:lnTo>
                  <a:pt x="26311" y="32209"/>
                </a:lnTo>
                <a:cubicBezTo>
                  <a:pt x="26506" y="31820"/>
                  <a:pt x="26344" y="31356"/>
                  <a:pt x="25955" y="31172"/>
                </a:cubicBezTo>
                <a:lnTo>
                  <a:pt x="27208" y="30233"/>
                </a:lnTo>
                <a:lnTo>
                  <a:pt x="28472" y="29293"/>
                </a:lnTo>
                <a:lnTo>
                  <a:pt x="36918" y="33376"/>
                </a:lnTo>
                <a:cubicBezTo>
                  <a:pt x="37790" y="33800"/>
                  <a:pt x="38663" y="33955"/>
                  <a:pt x="39473" y="33955"/>
                </a:cubicBezTo>
                <a:cubicBezTo>
                  <a:pt x="41650" y="33955"/>
                  <a:pt x="43366" y="32836"/>
                  <a:pt x="43366" y="32836"/>
                </a:cubicBezTo>
                <a:cubicBezTo>
                  <a:pt x="43366" y="32836"/>
                  <a:pt x="43010" y="29012"/>
                  <a:pt x="39780" y="27457"/>
                </a:cubicBezTo>
                <a:lnTo>
                  <a:pt x="31334" y="23363"/>
                </a:lnTo>
                <a:lnTo>
                  <a:pt x="31312" y="22326"/>
                </a:lnTo>
                <a:lnTo>
                  <a:pt x="31247" y="20242"/>
                </a:lnTo>
                <a:lnTo>
                  <a:pt x="31247" y="20242"/>
                </a:lnTo>
                <a:cubicBezTo>
                  <a:pt x="31356" y="20293"/>
                  <a:pt x="31470" y="20317"/>
                  <a:pt x="31583" y="20317"/>
                </a:cubicBezTo>
                <a:cubicBezTo>
                  <a:pt x="31873" y="20317"/>
                  <a:pt x="32152" y="20155"/>
                  <a:pt x="32284" y="19874"/>
                </a:cubicBezTo>
                <a:lnTo>
                  <a:pt x="32327" y="19799"/>
                </a:lnTo>
                <a:lnTo>
                  <a:pt x="32965" y="18492"/>
                </a:lnTo>
                <a:cubicBezTo>
                  <a:pt x="32997" y="18406"/>
                  <a:pt x="33030" y="18308"/>
                  <a:pt x="33030" y="18222"/>
                </a:cubicBezTo>
                <a:lnTo>
                  <a:pt x="33030" y="18190"/>
                </a:lnTo>
                <a:cubicBezTo>
                  <a:pt x="33051" y="17887"/>
                  <a:pt x="32878" y="17595"/>
                  <a:pt x="32597" y="17455"/>
                </a:cubicBezTo>
                <a:lnTo>
                  <a:pt x="31150" y="16753"/>
                </a:lnTo>
                <a:lnTo>
                  <a:pt x="31010" y="11417"/>
                </a:lnTo>
                <a:lnTo>
                  <a:pt x="31226" y="11525"/>
                </a:lnTo>
                <a:cubicBezTo>
                  <a:pt x="31323" y="11569"/>
                  <a:pt x="31431" y="11601"/>
                  <a:pt x="31528" y="11601"/>
                </a:cubicBezTo>
                <a:lnTo>
                  <a:pt x="31539" y="11601"/>
                </a:lnTo>
                <a:cubicBezTo>
                  <a:pt x="31548" y="11601"/>
                  <a:pt x="31558" y="11601"/>
                  <a:pt x="31567" y="11601"/>
                </a:cubicBezTo>
                <a:cubicBezTo>
                  <a:pt x="31860" y="11601"/>
                  <a:pt x="32137" y="11441"/>
                  <a:pt x="32263" y="11169"/>
                </a:cubicBezTo>
                <a:lnTo>
                  <a:pt x="32489" y="10704"/>
                </a:lnTo>
                <a:lnTo>
                  <a:pt x="32943" y="9776"/>
                </a:lnTo>
                <a:cubicBezTo>
                  <a:pt x="33127" y="9398"/>
                  <a:pt x="32965" y="8933"/>
                  <a:pt x="32576" y="8739"/>
                </a:cubicBezTo>
                <a:lnTo>
                  <a:pt x="30913" y="7929"/>
                </a:lnTo>
                <a:lnTo>
                  <a:pt x="30740" y="1891"/>
                </a:lnTo>
                <a:lnTo>
                  <a:pt x="28569" y="843"/>
                </a:lnTo>
                <a:lnTo>
                  <a:pt x="2684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gf50d674c0d_11_0"/>
          <p:cNvSpPr/>
          <p:nvPr/>
        </p:nvSpPr>
        <p:spPr>
          <a:xfrm>
            <a:off x="7243101" y="3199724"/>
            <a:ext cx="797906" cy="776216"/>
          </a:xfrm>
          <a:custGeom>
            <a:rect b="b" l="l" r="r" t="t"/>
            <a:pathLst>
              <a:path extrusionOk="0" h="42157" w="43335">
                <a:moveTo>
                  <a:pt x="26830" y="1"/>
                </a:moveTo>
                <a:lnTo>
                  <a:pt x="23018" y="15684"/>
                </a:lnTo>
                <a:lnTo>
                  <a:pt x="20415" y="18092"/>
                </a:lnTo>
                <a:lnTo>
                  <a:pt x="17023" y="16461"/>
                </a:lnTo>
                <a:cubicBezTo>
                  <a:pt x="17023" y="16461"/>
                  <a:pt x="14366" y="15284"/>
                  <a:pt x="11234" y="14161"/>
                </a:cubicBezTo>
                <a:lnTo>
                  <a:pt x="10575" y="6352"/>
                </a:lnTo>
                <a:lnTo>
                  <a:pt x="8350" y="5272"/>
                </a:lnTo>
                <a:lnTo>
                  <a:pt x="5952" y="13102"/>
                </a:lnTo>
                <a:cubicBezTo>
                  <a:pt x="4754" y="12806"/>
                  <a:pt x="3667" y="12621"/>
                  <a:pt x="2817" y="12621"/>
                </a:cubicBezTo>
                <a:cubicBezTo>
                  <a:pt x="2394" y="12621"/>
                  <a:pt x="2030" y="12667"/>
                  <a:pt x="1740" y="12767"/>
                </a:cubicBezTo>
                <a:cubicBezTo>
                  <a:pt x="2053" y="13632"/>
                  <a:pt x="3166" y="14722"/>
                  <a:pt x="4613" y="15857"/>
                </a:cubicBezTo>
                <a:lnTo>
                  <a:pt x="1" y="22510"/>
                </a:lnTo>
                <a:lnTo>
                  <a:pt x="2226" y="23590"/>
                </a:lnTo>
                <a:lnTo>
                  <a:pt x="8760" y="19259"/>
                </a:lnTo>
                <a:cubicBezTo>
                  <a:pt x="11590" y="21019"/>
                  <a:pt x="14150" y="22380"/>
                  <a:pt x="14150" y="22380"/>
                </a:cubicBezTo>
                <a:lnTo>
                  <a:pt x="17542" y="24022"/>
                </a:lnTo>
                <a:lnTo>
                  <a:pt x="17261" y="27543"/>
                </a:lnTo>
                <a:lnTo>
                  <a:pt x="7324" y="40267"/>
                </a:lnTo>
                <a:lnTo>
                  <a:pt x="11212" y="42157"/>
                </a:lnTo>
                <a:lnTo>
                  <a:pt x="16062" y="38538"/>
                </a:lnTo>
                <a:lnTo>
                  <a:pt x="17725" y="39349"/>
                </a:lnTo>
                <a:cubicBezTo>
                  <a:pt x="17836" y="39401"/>
                  <a:pt x="17954" y="39426"/>
                  <a:pt x="18069" y="39426"/>
                </a:cubicBezTo>
                <a:cubicBezTo>
                  <a:pt x="18357" y="39426"/>
                  <a:pt x="18631" y="39270"/>
                  <a:pt x="18762" y="38992"/>
                </a:cubicBezTo>
                <a:lnTo>
                  <a:pt x="19443" y="37599"/>
                </a:lnTo>
                <a:cubicBezTo>
                  <a:pt x="19626" y="37210"/>
                  <a:pt x="19464" y="36756"/>
                  <a:pt x="19075" y="36562"/>
                </a:cubicBezTo>
                <a:lnTo>
                  <a:pt x="18849" y="36454"/>
                </a:lnTo>
                <a:lnTo>
                  <a:pt x="23136" y="33257"/>
                </a:lnTo>
                <a:lnTo>
                  <a:pt x="24584" y="33959"/>
                </a:lnTo>
                <a:cubicBezTo>
                  <a:pt x="24692" y="34011"/>
                  <a:pt x="24807" y="34037"/>
                  <a:pt x="24921" y="34037"/>
                </a:cubicBezTo>
                <a:cubicBezTo>
                  <a:pt x="25205" y="34037"/>
                  <a:pt x="25482" y="33880"/>
                  <a:pt x="25621" y="33602"/>
                </a:cubicBezTo>
                <a:lnTo>
                  <a:pt x="26290" y="32209"/>
                </a:lnTo>
                <a:cubicBezTo>
                  <a:pt x="26474" y="31831"/>
                  <a:pt x="26312" y="31367"/>
                  <a:pt x="25934" y="31172"/>
                </a:cubicBezTo>
                <a:lnTo>
                  <a:pt x="28440" y="29304"/>
                </a:lnTo>
                <a:lnTo>
                  <a:pt x="36886" y="33386"/>
                </a:lnTo>
                <a:cubicBezTo>
                  <a:pt x="37761" y="33811"/>
                  <a:pt x="38636" y="33966"/>
                  <a:pt x="39446" y="33966"/>
                </a:cubicBezTo>
                <a:cubicBezTo>
                  <a:pt x="41624" y="33966"/>
                  <a:pt x="43334" y="32846"/>
                  <a:pt x="43334" y="32846"/>
                </a:cubicBezTo>
                <a:cubicBezTo>
                  <a:pt x="43334" y="32846"/>
                  <a:pt x="42978" y="29023"/>
                  <a:pt x="39759" y="27468"/>
                </a:cubicBezTo>
                <a:lnTo>
                  <a:pt x="31313" y="23374"/>
                </a:lnTo>
                <a:lnTo>
                  <a:pt x="31226" y="20242"/>
                </a:lnTo>
                <a:lnTo>
                  <a:pt x="31226" y="20242"/>
                </a:lnTo>
                <a:cubicBezTo>
                  <a:pt x="31335" y="20293"/>
                  <a:pt x="31449" y="20317"/>
                  <a:pt x="31562" y="20317"/>
                </a:cubicBezTo>
                <a:cubicBezTo>
                  <a:pt x="31853" y="20317"/>
                  <a:pt x="32131" y="20155"/>
                  <a:pt x="32263" y="19874"/>
                </a:cubicBezTo>
                <a:lnTo>
                  <a:pt x="32933" y="18492"/>
                </a:lnTo>
                <a:cubicBezTo>
                  <a:pt x="33127" y="18103"/>
                  <a:pt x="32965" y="17639"/>
                  <a:pt x="32577" y="17455"/>
                </a:cubicBezTo>
                <a:lnTo>
                  <a:pt x="31129" y="16753"/>
                </a:lnTo>
                <a:lnTo>
                  <a:pt x="30989" y="11417"/>
                </a:lnTo>
                <a:lnTo>
                  <a:pt x="31216" y="11525"/>
                </a:lnTo>
                <a:cubicBezTo>
                  <a:pt x="31321" y="11577"/>
                  <a:pt x="31433" y="11601"/>
                  <a:pt x="31544" y="11601"/>
                </a:cubicBezTo>
                <a:cubicBezTo>
                  <a:pt x="31831" y="11601"/>
                  <a:pt x="32109" y="11438"/>
                  <a:pt x="32242" y="11158"/>
                </a:cubicBezTo>
                <a:lnTo>
                  <a:pt x="32922" y="9776"/>
                </a:lnTo>
                <a:cubicBezTo>
                  <a:pt x="33106" y="9387"/>
                  <a:pt x="32944" y="8922"/>
                  <a:pt x="32566" y="8739"/>
                </a:cubicBezTo>
                <a:lnTo>
                  <a:pt x="30892" y="7929"/>
                </a:lnTo>
                <a:lnTo>
                  <a:pt x="30730" y="1891"/>
                </a:lnTo>
                <a:lnTo>
                  <a:pt x="2683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gf50d674c0d_11_0"/>
          <p:cNvSpPr/>
          <p:nvPr/>
        </p:nvSpPr>
        <p:spPr>
          <a:xfrm>
            <a:off x="7316092" y="3491890"/>
            <a:ext cx="88325" cy="73392"/>
          </a:xfrm>
          <a:custGeom>
            <a:rect b="b" l="l" r="r" t="t"/>
            <a:pathLst>
              <a:path extrusionOk="0" h="3986" w="4797">
                <a:moveTo>
                  <a:pt x="649" y="0"/>
                </a:moveTo>
                <a:lnTo>
                  <a:pt x="1" y="918"/>
                </a:lnTo>
                <a:cubicBezTo>
                  <a:pt x="1232" y="2031"/>
                  <a:pt x="2539" y="3046"/>
                  <a:pt x="3900" y="3986"/>
                </a:cubicBezTo>
                <a:lnTo>
                  <a:pt x="4796" y="3392"/>
                </a:lnTo>
                <a:cubicBezTo>
                  <a:pt x="4796" y="3392"/>
                  <a:pt x="1783" y="1296"/>
                  <a:pt x="649" y="0"/>
                </a:cubicBezTo>
                <a:close/>
              </a:path>
            </a:pathLst>
          </a:custGeom>
          <a:solidFill>
            <a:srgbClr val="EBE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gf50d674c0d_11_0"/>
          <p:cNvSpPr/>
          <p:nvPr/>
        </p:nvSpPr>
        <p:spPr>
          <a:xfrm>
            <a:off x="7352698" y="3420096"/>
            <a:ext cx="97255" cy="40379"/>
          </a:xfrm>
          <a:custGeom>
            <a:rect b="b" l="l" r="r" t="t"/>
            <a:pathLst>
              <a:path extrusionOk="0" h="2193" w="5282">
                <a:moveTo>
                  <a:pt x="346" y="0"/>
                </a:moveTo>
                <a:lnTo>
                  <a:pt x="0" y="1134"/>
                </a:lnTo>
                <a:cubicBezTo>
                  <a:pt x="1718" y="1221"/>
                  <a:pt x="5282" y="2193"/>
                  <a:pt x="5282" y="2193"/>
                </a:cubicBezTo>
                <a:lnTo>
                  <a:pt x="5185" y="1123"/>
                </a:lnTo>
                <a:cubicBezTo>
                  <a:pt x="3597" y="605"/>
                  <a:pt x="1523" y="216"/>
                  <a:pt x="346" y="0"/>
                </a:cubicBezTo>
                <a:close/>
              </a:path>
            </a:pathLst>
          </a:custGeom>
          <a:solidFill>
            <a:srgbClr val="EBE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gf50d674c0d_11_0"/>
          <p:cNvSpPr/>
          <p:nvPr/>
        </p:nvSpPr>
        <p:spPr>
          <a:xfrm>
            <a:off x="7563901" y="3642051"/>
            <a:ext cx="202869" cy="114563"/>
          </a:xfrm>
          <a:custGeom>
            <a:rect b="b" l="l" r="r" t="t"/>
            <a:pathLst>
              <a:path extrusionOk="0" h="6222" w="11018">
                <a:moveTo>
                  <a:pt x="120" y="0"/>
                </a:moveTo>
                <a:lnTo>
                  <a:pt x="1" y="1501"/>
                </a:lnTo>
                <a:lnTo>
                  <a:pt x="9754" y="6221"/>
                </a:lnTo>
                <a:lnTo>
                  <a:pt x="11018" y="5282"/>
                </a:lnTo>
                <a:lnTo>
                  <a:pt x="120" y="0"/>
                </a:lnTo>
                <a:close/>
              </a:path>
            </a:pathLst>
          </a:custGeom>
          <a:solidFill>
            <a:srgbClr val="EBE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gf50d674c0d_11_0"/>
          <p:cNvSpPr/>
          <p:nvPr/>
        </p:nvSpPr>
        <p:spPr>
          <a:xfrm>
            <a:off x="7618995" y="3513968"/>
            <a:ext cx="200678" cy="115962"/>
          </a:xfrm>
          <a:custGeom>
            <a:rect b="b" l="l" r="r" t="t"/>
            <a:pathLst>
              <a:path extrusionOk="0" h="6298" w="10899">
                <a:moveTo>
                  <a:pt x="1102" y="0"/>
                </a:moveTo>
                <a:lnTo>
                  <a:pt x="1" y="1016"/>
                </a:lnTo>
                <a:lnTo>
                  <a:pt x="10899" y="6297"/>
                </a:lnTo>
                <a:lnTo>
                  <a:pt x="10856" y="4731"/>
                </a:lnTo>
                <a:lnTo>
                  <a:pt x="1102" y="0"/>
                </a:lnTo>
                <a:close/>
              </a:path>
            </a:pathLst>
          </a:custGeom>
          <a:solidFill>
            <a:srgbClr val="EBE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gf50d674c0d_11_0"/>
          <p:cNvSpPr/>
          <p:nvPr/>
        </p:nvSpPr>
        <p:spPr>
          <a:xfrm>
            <a:off x="7377943" y="3669690"/>
            <a:ext cx="236877" cy="286996"/>
          </a:xfrm>
          <a:custGeom>
            <a:rect b="b" l="l" r="r" t="t"/>
            <a:pathLst>
              <a:path extrusionOk="0" h="15587" w="12865">
                <a:moveTo>
                  <a:pt x="10100" y="0"/>
                </a:moveTo>
                <a:lnTo>
                  <a:pt x="9938" y="2031"/>
                </a:lnTo>
                <a:lnTo>
                  <a:pt x="1" y="14744"/>
                </a:lnTo>
                <a:lnTo>
                  <a:pt x="1729" y="15586"/>
                </a:lnTo>
                <a:lnTo>
                  <a:pt x="12865" y="1340"/>
                </a:lnTo>
                <a:lnTo>
                  <a:pt x="1010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gf50d674c0d_11_0"/>
          <p:cNvSpPr/>
          <p:nvPr/>
        </p:nvSpPr>
        <p:spPr>
          <a:xfrm>
            <a:off x="7639286" y="3199724"/>
            <a:ext cx="129477" cy="338900"/>
          </a:xfrm>
          <a:custGeom>
            <a:rect b="b" l="l" r="r" t="t"/>
            <a:pathLst>
              <a:path extrusionOk="0" h="18406" w="7032">
                <a:moveTo>
                  <a:pt x="5304" y="1"/>
                </a:moveTo>
                <a:lnTo>
                  <a:pt x="1491" y="15684"/>
                </a:lnTo>
                <a:lnTo>
                  <a:pt x="0" y="17066"/>
                </a:lnTo>
                <a:lnTo>
                  <a:pt x="2755" y="18406"/>
                </a:lnTo>
                <a:lnTo>
                  <a:pt x="7032" y="843"/>
                </a:lnTo>
                <a:lnTo>
                  <a:pt x="530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gf50d674c0d_11_0"/>
          <p:cNvSpPr/>
          <p:nvPr/>
        </p:nvSpPr>
        <p:spPr>
          <a:xfrm>
            <a:off x="7538840" y="3773910"/>
            <a:ext cx="191729" cy="151958"/>
          </a:xfrm>
          <a:custGeom>
            <a:rect b="b" l="l" r="r" t="t"/>
            <a:pathLst>
              <a:path extrusionOk="0" h="8253" w="10413">
                <a:moveTo>
                  <a:pt x="9873" y="0"/>
                </a:moveTo>
                <a:lnTo>
                  <a:pt x="7078" y="2086"/>
                </a:lnTo>
                <a:lnTo>
                  <a:pt x="8523" y="2787"/>
                </a:lnTo>
                <a:cubicBezTo>
                  <a:pt x="8628" y="2838"/>
                  <a:pt x="8740" y="2862"/>
                  <a:pt x="8851" y="2862"/>
                </a:cubicBezTo>
                <a:cubicBezTo>
                  <a:pt x="9138" y="2862"/>
                  <a:pt x="9417" y="2700"/>
                  <a:pt x="9549" y="2419"/>
                </a:cubicBezTo>
                <a:lnTo>
                  <a:pt x="10229" y="1037"/>
                </a:lnTo>
                <a:cubicBezTo>
                  <a:pt x="10413" y="648"/>
                  <a:pt x="10251" y="184"/>
                  <a:pt x="9873" y="0"/>
                </a:cubicBezTo>
                <a:close/>
                <a:moveTo>
                  <a:pt x="7075" y="2085"/>
                </a:moveTo>
                <a:lnTo>
                  <a:pt x="2788" y="5282"/>
                </a:lnTo>
                <a:lnTo>
                  <a:pt x="2792" y="5284"/>
                </a:lnTo>
                <a:lnTo>
                  <a:pt x="7078" y="2086"/>
                </a:lnTo>
                <a:lnTo>
                  <a:pt x="7075" y="2085"/>
                </a:lnTo>
                <a:close/>
                <a:moveTo>
                  <a:pt x="2792" y="5284"/>
                </a:moveTo>
                <a:lnTo>
                  <a:pt x="1" y="7366"/>
                </a:lnTo>
                <a:lnTo>
                  <a:pt x="1675" y="8176"/>
                </a:lnTo>
                <a:cubicBezTo>
                  <a:pt x="1781" y="8228"/>
                  <a:pt x="1894" y="8252"/>
                  <a:pt x="2005" y="8252"/>
                </a:cubicBezTo>
                <a:cubicBezTo>
                  <a:pt x="2291" y="8252"/>
                  <a:pt x="2569" y="8092"/>
                  <a:pt x="2701" y="7820"/>
                </a:cubicBezTo>
                <a:lnTo>
                  <a:pt x="3382" y="6427"/>
                </a:lnTo>
                <a:cubicBezTo>
                  <a:pt x="3565" y="6038"/>
                  <a:pt x="3403" y="5573"/>
                  <a:pt x="3014" y="5390"/>
                </a:cubicBezTo>
                <a:lnTo>
                  <a:pt x="2792" y="528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gf50d674c0d_11_0"/>
          <p:cNvSpPr/>
          <p:nvPr/>
        </p:nvSpPr>
        <p:spPr>
          <a:xfrm>
            <a:off x="7811913" y="3345706"/>
            <a:ext cx="41189" cy="228131"/>
          </a:xfrm>
          <a:custGeom>
            <a:rect b="b" l="l" r="r" t="t"/>
            <a:pathLst>
              <a:path extrusionOk="0" h="12390" w="2237">
                <a:moveTo>
                  <a:pt x="1" y="1"/>
                </a:moveTo>
                <a:lnTo>
                  <a:pt x="172" y="6310"/>
                </a:lnTo>
                <a:lnTo>
                  <a:pt x="98" y="3479"/>
                </a:lnTo>
                <a:lnTo>
                  <a:pt x="325" y="3597"/>
                </a:lnTo>
                <a:cubicBezTo>
                  <a:pt x="430" y="3649"/>
                  <a:pt x="542" y="3673"/>
                  <a:pt x="653" y="3673"/>
                </a:cubicBezTo>
                <a:cubicBezTo>
                  <a:pt x="940" y="3673"/>
                  <a:pt x="1218" y="3510"/>
                  <a:pt x="1351" y="3230"/>
                </a:cubicBezTo>
                <a:lnTo>
                  <a:pt x="2031" y="1848"/>
                </a:lnTo>
                <a:cubicBezTo>
                  <a:pt x="2215" y="1459"/>
                  <a:pt x="2053" y="994"/>
                  <a:pt x="1664" y="811"/>
                </a:cubicBezTo>
                <a:lnTo>
                  <a:pt x="1" y="1"/>
                </a:lnTo>
                <a:close/>
                <a:moveTo>
                  <a:pt x="172" y="6310"/>
                </a:moveTo>
                <a:lnTo>
                  <a:pt x="238" y="8825"/>
                </a:lnTo>
                <a:lnTo>
                  <a:pt x="241" y="8826"/>
                </a:lnTo>
                <a:lnTo>
                  <a:pt x="241" y="8826"/>
                </a:lnTo>
                <a:lnTo>
                  <a:pt x="172" y="6310"/>
                </a:lnTo>
                <a:close/>
                <a:moveTo>
                  <a:pt x="241" y="8826"/>
                </a:moveTo>
                <a:lnTo>
                  <a:pt x="335" y="12314"/>
                </a:lnTo>
                <a:cubicBezTo>
                  <a:pt x="444" y="12365"/>
                  <a:pt x="557" y="12389"/>
                  <a:pt x="669" y="12389"/>
                </a:cubicBezTo>
                <a:cubicBezTo>
                  <a:pt x="957" y="12389"/>
                  <a:pt x="1232" y="12227"/>
                  <a:pt x="1372" y="11946"/>
                </a:cubicBezTo>
                <a:lnTo>
                  <a:pt x="2042" y="10564"/>
                </a:lnTo>
                <a:cubicBezTo>
                  <a:pt x="2236" y="10175"/>
                  <a:pt x="2074" y="9711"/>
                  <a:pt x="1686" y="9527"/>
                </a:cubicBezTo>
                <a:lnTo>
                  <a:pt x="241" y="882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gf50d674c0d_11_0"/>
          <p:cNvSpPr/>
          <p:nvPr/>
        </p:nvSpPr>
        <p:spPr>
          <a:xfrm>
            <a:off x="7563901" y="3642051"/>
            <a:ext cx="67040" cy="52310"/>
          </a:xfrm>
          <a:custGeom>
            <a:rect b="b" l="l" r="r" t="t"/>
            <a:pathLst>
              <a:path extrusionOk="0" h="2841" w="3641">
                <a:moveTo>
                  <a:pt x="120" y="0"/>
                </a:moveTo>
                <a:lnTo>
                  <a:pt x="1" y="1501"/>
                </a:lnTo>
                <a:lnTo>
                  <a:pt x="2766" y="2841"/>
                </a:lnTo>
                <a:lnTo>
                  <a:pt x="3641" y="1707"/>
                </a:lnTo>
                <a:lnTo>
                  <a:pt x="12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gf50d674c0d_11_0"/>
          <p:cNvSpPr/>
          <p:nvPr/>
        </p:nvSpPr>
        <p:spPr>
          <a:xfrm>
            <a:off x="7618995" y="3513968"/>
            <a:ext cx="71017" cy="50137"/>
          </a:xfrm>
          <a:custGeom>
            <a:rect b="b" l="l" r="r" t="t"/>
            <a:pathLst>
              <a:path extrusionOk="0" h="2723" w="3857">
                <a:moveTo>
                  <a:pt x="1102" y="0"/>
                </a:moveTo>
                <a:lnTo>
                  <a:pt x="1" y="1016"/>
                </a:lnTo>
                <a:lnTo>
                  <a:pt x="3533" y="2722"/>
                </a:lnTo>
                <a:lnTo>
                  <a:pt x="3857" y="1340"/>
                </a:lnTo>
                <a:lnTo>
                  <a:pt x="110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gf50d674c0d_11_0"/>
          <p:cNvSpPr/>
          <p:nvPr/>
        </p:nvSpPr>
        <p:spPr>
          <a:xfrm>
            <a:off x="7462682" y="3560701"/>
            <a:ext cx="559243" cy="249305"/>
          </a:xfrm>
          <a:custGeom>
            <a:rect b="b" l="l" r="r" t="t"/>
            <a:pathLst>
              <a:path extrusionOk="0" h="13540" w="30373">
                <a:moveTo>
                  <a:pt x="0" y="0"/>
                </a:moveTo>
                <a:cubicBezTo>
                  <a:pt x="2225" y="1383"/>
                  <a:pt x="7258" y="4342"/>
                  <a:pt x="7258" y="4342"/>
                </a:cubicBezTo>
                <a:lnTo>
                  <a:pt x="9915" y="5628"/>
                </a:lnTo>
                <a:lnTo>
                  <a:pt x="18491" y="9786"/>
                </a:lnTo>
                <a:lnTo>
                  <a:pt x="25145" y="13005"/>
                </a:lnTo>
                <a:cubicBezTo>
                  <a:pt x="25873" y="13362"/>
                  <a:pt x="26663" y="13539"/>
                  <a:pt x="27451" y="13539"/>
                </a:cubicBezTo>
                <a:cubicBezTo>
                  <a:pt x="28474" y="13539"/>
                  <a:pt x="29494" y="13240"/>
                  <a:pt x="30372" y="12648"/>
                </a:cubicBezTo>
                <a:lnTo>
                  <a:pt x="30372" y="12648"/>
                </a:lnTo>
                <a:cubicBezTo>
                  <a:pt x="30372" y="12648"/>
                  <a:pt x="29907" y="12904"/>
                  <a:pt x="28988" y="12904"/>
                </a:cubicBezTo>
                <a:cubicBezTo>
                  <a:pt x="28198" y="12904"/>
                  <a:pt x="27073" y="12715"/>
                  <a:pt x="25620" y="12011"/>
                </a:cubicBezTo>
                <a:lnTo>
                  <a:pt x="18977" y="8792"/>
                </a:lnTo>
                <a:lnTo>
                  <a:pt x="10401" y="4645"/>
                </a:lnTo>
                <a:lnTo>
                  <a:pt x="7734" y="334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gf50d674c0d_11_0"/>
          <p:cNvSpPr/>
          <p:nvPr/>
        </p:nvSpPr>
        <p:spPr>
          <a:xfrm>
            <a:off x="7933424" y="3720198"/>
            <a:ext cx="64462" cy="89522"/>
          </a:xfrm>
          <a:custGeom>
            <a:rect b="b" l="l" r="r" t="t"/>
            <a:pathLst>
              <a:path extrusionOk="0" h="4862" w="3501">
                <a:moveTo>
                  <a:pt x="2215" y="1"/>
                </a:moveTo>
                <a:lnTo>
                  <a:pt x="2215" y="1"/>
                </a:lnTo>
                <a:cubicBezTo>
                  <a:pt x="2377" y="1826"/>
                  <a:pt x="1524" y="3587"/>
                  <a:pt x="1" y="4591"/>
                </a:cubicBezTo>
                <a:cubicBezTo>
                  <a:pt x="228" y="4688"/>
                  <a:pt x="455" y="4764"/>
                  <a:pt x="703" y="4818"/>
                </a:cubicBezTo>
                <a:cubicBezTo>
                  <a:pt x="820" y="4847"/>
                  <a:pt x="939" y="4862"/>
                  <a:pt x="1057" y="4862"/>
                </a:cubicBezTo>
                <a:cubicBezTo>
                  <a:pt x="1506" y="4862"/>
                  <a:pt x="1944" y="4656"/>
                  <a:pt x="2226" y="4289"/>
                </a:cubicBezTo>
                <a:cubicBezTo>
                  <a:pt x="2766" y="3587"/>
                  <a:pt x="3155" y="2787"/>
                  <a:pt x="3360" y="1934"/>
                </a:cubicBezTo>
                <a:cubicBezTo>
                  <a:pt x="3500" y="1362"/>
                  <a:pt x="3295" y="768"/>
                  <a:pt x="2842" y="411"/>
                </a:cubicBezTo>
                <a:cubicBezTo>
                  <a:pt x="2647" y="260"/>
                  <a:pt x="2431" y="120"/>
                  <a:pt x="221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avels Infographics “by Slidego”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89649"/>
      </a:accent1>
      <a:accent2>
        <a:srgbClr val="FA7256"/>
      </a:accent2>
      <a:accent3>
        <a:srgbClr val="F7D380"/>
      </a:accent3>
      <a:accent4>
        <a:srgbClr val="F8B179"/>
      </a:accent4>
      <a:accent5>
        <a:srgbClr val="F54C19"/>
      </a:accent5>
      <a:accent6>
        <a:srgbClr val="FF4B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Илона</dc:creator>
</cp:coreProperties>
</file>